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activeX/activeX1.xml" ContentType="application/vnd.ms-office.activeX+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8" r:id="rId2"/>
    <p:sldId id="261" r:id="rId3"/>
    <p:sldId id="262" r:id="rId4"/>
    <p:sldId id="263" r:id="rId5"/>
    <p:sldId id="266" r:id="rId6"/>
    <p:sldId id="265" r:id="rId7"/>
    <p:sldId id="268" r:id="rId8"/>
    <p:sldId id="264" r:id="rId9"/>
    <p:sldId id="271" r:id="rId10"/>
    <p:sldId id="270" r:id="rId11"/>
    <p:sldId id="281" r:id="rId12"/>
    <p:sldId id="269" r:id="rId13"/>
    <p:sldId id="275" r:id="rId14"/>
    <p:sldId id="272" r:id="rId15"/>
    <p:sldId id="278" r:id="rId16"/>
    <p:sldId id="273" r:id="rId17"/>
    <p:sldId id="274" r:id="rId18"/>
    <p:sldId id="279" r:id="rId19"/>
    <p:sldId id="277" r:id="rId20"/>
    <p:sldId id="283" r:id="rId21"/>
    <p:sldId id="282" r:id="rId22"/>
    <p:sldId id="284" r:id="rId23"/>
    <p:sldId id="280"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66FFCC"/>
    <a:srgbClr val="00FF99"/>
    <a:srgbClr val="FFFF00"/>
    <a:srgbClr val="FF0000"/>
    <a:srgbClr val="FF00FF"/>
    <a:srgbClr val="CCFF99"/>
    <a:srgbClr val="99FF99"/>
    <a:srgbClr val="66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activeX/activeX1.xml><?xml version="1.0" encoding="utf-8"?>
<ax:ocx xmlns:ax="http://schemas.microsoft.com/office/2006/activeX" xmlns:r="http://schemas.openxmlformats.org/officeDocument/2006/relationships" ax:classid="{8BD21D10-EC42-11CE-9E0D-00AA006002F3}" ax:persistence="persistPropertyBag">
  <ax:ocxPr ax:name="VariousPropertyBits" ax:value="746604571"/>
  <ax:ocxPr ax:name="Size" ax:value="2540;1693"/>
  <ax:ocxPr ax:name="Value" ax:value="slowly"/>
  <ax:ocxPr ax:name="FontName" ax:value="Arial"/>
  <ax:ocxPr ax:name="FontHeight" ax:value="285"/>
  <ax:ocxPr ax:name="FontCharSet" ax:value="0"/>
  <ax:ocxPr ax:name="FontPitchAndFamily" ax:value="2"/>
</ax:ocx>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7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7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E3ACD8-F838-48B9-95C5-AD1D4E315BD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3.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F7343E-B426-4045-91F4-23ED365C387F}" type="slidenum">
              <a:rPr lang="en-US"/>
              <a:pPr>
                <a:defRPr/>
              </a:pPr>
              <a:t>‹#›</a:t>
            </a:fld>
            <a:endParaRPr lang="en-US"/>
          </a:p>
        </p:txBody>
      </p:sp>
    </p:spTree>
  </p:cSld>
  <p:clrMapOvr>
    <a:masterClrMapping/>
  </p:clrMapOvr>
  <p:transition>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55ECF1-26AA-4E31-BFCA-6FB8E67E98A0}" type="slidenum">
              <a:rPr lang="en-US"/>
              <a:pPr>
                <a:defRPr/>
              </a:pPr>
              <a:t>‹#›</a:t>
            </a:fld>
            <a:endParaRPr lang="en-US"/>
          </a:p>
        </p:txBody>
      </p:sp>
    </p:spTree>
  </p:cSld>
  <p:clrMapOvr>
    <a:masterClrMapping/>
  </p:clrMapOvr>
  <p:transition>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FDE01-F672-47B4-B037-5500E5664BB6}" type="slidenum">
              <a:rPr lang="en-US"/>
              <a:pPr>
                <a:defRPr/>
              </a:pPr>
              <a:t>‹#›</a:t>
            </a:fld>
            <a:endParaRPr lang="en-US"/>
          </a:p>
        </p:txBody>
      </p:sp>
    </p:spTree>
  </p:cSld>
  <p:clrMapOvr>
    <a:masterClrMapping/>
  </p:clrMapOvr>
  <p:transition>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EA9B76-86D8-4442-A217-3C64D0251F9D}" type="slidenum">
              <a:rPr lang="en-US"/>
              <a:pPr>
                <a:defRPr/>
              </a:pPr>
              <a:t>‹#›</a:t>
            </a:fld>
            <a:endParaRPr lang="en-US"/>
          </a:p>
        </p:txBody>
      </p:sp>
    </p:spTree>
  </p:cSld>
  <p:clrMapOvr>
    <a:masterClrMapping/>
  </p:clrMapOvr>
  <p:transition>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429CE3-1D7E-42CC-B697-BA04F23BBA3C}" type="slidenum">
              <a:rPr lang="en-US"/>
              <a:pPr>
                <a:defRPr/>
              </a:pPr>
              <a:t>‹#›</a:t>
            </a:fld>
            <a:endParaRPr lang="en-US"/>
          </a:p>
        </p:txBody>
      </p:sp>
    </p:spTree>
  </p:cSld>
  <p:clrMapOvr>
    <a:masterClrMapping/>
  </p:clrMapOvr>
  <p:transition>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2FFFB3-EE90-4659-8246-32510C19D10F}" type="slidenum">
              <a:rPr lang="en-US"/>
              <a:pPr>
                <a:defRPr/>
              </a:pPr>
              <a:t>‹#›</a:t>
            </a:fld>
            <a:endParaRPr lang="en-US"/>
          </a:p>
        </p:txBody>
      </p:sp>
    </p:spTree>
  </p:cSld>
  <p:clrMapOvr>
    <a:masterClrMapping/>
  </p:clrMapOvr>
  <p:transition>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B931B3-23A5-4B81-A379-DEBD35E485F1}" type="slidenum">
              <a:rPr lang="en-US"/>
              <a:pPr>
                <a:defRPr/>
              </a:pPr>
              <a:t>‹#›</a:t>
            </a:fld>
            <a:endParaRPr lang="en-US"/>
          </a:p>
        </p:txBody>
      </p:sp>
    </p:spTree>
  </p:cSld>
  <p:clrMapOvr>
    <a:masterClrMapping/>
  </p:clrMapOvr>
  <p:transition>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35BA30-7208-418D-8CBB-080FCB28F04C}" type="slidenum">
              <a:rPr lang="en-US"/>
              <a:pPr>
                <a:defRPr/>
              </a:pPr>
              <a:t>‹#›</a:t>
            </a:fld>
            <a:endParaRPr lang="en-US"/>
          </a:p>
        </p:txBody>
      </p:sp>
    </p:spTree>
  </p:cSld>
  <p:clrMapOvr>
    <a:masterClrMapping/>
  </p:clrMapOvr>
  <p:transition>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247448-BAF3-49C2-ABE0-6B98A9A8D939}" type="slidenum">
              <a:rPr lang="en-US"/>
              <a:pPr>
                <a:defRPr/>
              </a:pPr>
              <a:t>‹#›</a:t>
            </a:fld>
            <a:endParaRPr lang="en-US"/>
          </a:p>
        </p:txBody>
      </p:sp>
    </p:spTree>
  </p:cSld>
  <p:clrMapOvr>
    <a:masterClrMapping/>
  </p:clrMapOvr>
  <p:transition>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4599C3-AAF9-487B-804F-467948270D4E}" type="slidenum">
              <a:rPr lang="en-US"/>
              <a:pPr>
                <a:defRPr/>
              </a:pPr>
              <a:t>‹#›</a:t>
            </a:fld>
            <a:endParaRPr lang="en-US"/>
          </a:p>
        </p:txBody>
      </p:sp>
    </p:spTree>
  </p:cSld>
  <p:clrMapOvr>
    <a:masterClrMapping/>
  </p:clrMapOvr>
  <p:transition>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CF8399-4A73-4399-8967-D340EAFA9B22}" type="slidenum">
              <a:rPr lang="en-US"/>
              <a:pPr>
                <a:defRPr/>
              </a:pPr>
              <a:t>‹#›</a:t>
            </a:fld>
            <a:endParaRPr lang="en-US"/>
          </a:p>
        </p:txBody>
      </p:sp>
    </p:spTree>
  </p:cSld>
  <p:clrMapOvr>
    <a:masterClrMapping/>
  </p:clrMapOvr>
  <p:transition>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A72471-2869-47E3-90D5-B4849579CB66}" type="slidenum">
              <a:rPr lang="en-US"/>
              <a:pPr>
                <a:defRPr/>
              </a:pPr>
              <a:t>‹#›</a:t>
            </a:fld>
            <a:endParaRPr lang="en-US"/>
          </a:p>
        </p:txBody>
      </p:sp>
    </p:spTree>
  </p:cSld>
  <p:clrMapOvr>
    <a:masterClrMapping/>
  </p:clrMapOvr>
  <p:transition>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FF99"/>
            </a:gs>
            <a:gs pos="100000">
              <a:srgbClr val="CCFF99"/>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AAA5BF6-FA50-4A4D-BB68-91B75B39BD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sndAc>
      <p:stSnd>
        <p:snd r:embed="rId14" name="chimes.wav" builtIn="1"/>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gif"/><Relationship Id="rId5" Type="http://schemas.openxmlformats.org/officeDocument/2006/relationships/image" Target="../media/image2.wmf"/><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audio" Target="../media/audio14.wav"/><Relationship Id="rId7" Type="http://schemas.openxmlformats.org/officeDocument/2006/relationships/image" Target="../media/image15.gif"/><Relationship Id="rId2" Type="http://schemas.openxmlformats.org/officeDocument/2006/relationships/audio" Target="../media/audio13.wav"/><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slide" Target="slide23.xml"/><Relationship Id="rId4" Type="http://schemas.openxmlformats.org/officeDocument/2006/relationships/audio" Target="../media/audio15.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3.wav"/><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audio" Target="../media/audio13.wav"/><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slideLayout" Target="../slideLayouts/slideLayout7.xml"/><Relationship Id="rId1" Type="http://schemas.openxmlformats.org/officeDocument/2006/relationships/audio" Target="file:///D:\My%20Documents\My%20Music\Unknown%20Artist\Unknown%20Album%20(29-10-2009%205-29-24%20AM)\12%2012%20Track%2012.wma" TargetMode="External"/><Relationship Id="rId5" Type="http://schemas.openxmlformats.org/officeDocument/2006/relationships/image" Target="../media/image18.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9" descr="BOOK2"/>
          <p:cNvPicPr>
            <a:picLocks noChangeAspect="1" noChangeArrowheads="1"/>
          </p:cNvPicPr>
          <p:nvPr/>
        </p:nvPicPr>
        <p:blipFill>
          <a:blip r:embed="rId5"/>
          <a:srcRect/>
          <a:stretch>
            <a:fillRect/>
          </a:stretch>
        </p:blipFill>
        <p:spPr bwMode="auto">
          <a:xfrm rot="2947859">
            <a:off x="1466057" y="1537493"/>
            <a:ext cx="5835650" cy="4805363"/>
          </a:xfrm>
          <a:prstGeom prst="rect">
            <a:avLst/>
          </a:prstGeom>
          <a:noFill/>
          <a:ln w="9525">
            <a:noFill/>
            <a:miter lim="800000"/>
            <a:headEnd/>
            <a:tailEnd/>
          </a:ln>
        </p:spPr>
      </p:pic>
      <p:pic>
        <p:nvPicPr>
          <p:cNvPr id="1028" name="Picture 8" descr="white_W"/>
          <p:cNvPicPr>
            <a:picLocks noChangeAspect="1" noChangeArrowheads="1" noCrop="1"/>
          </p:cNvPicPr>
          <p:nvPr/>
        </p:nvPicPr>
        <p:blipFill>
          <a:blip r:embed="rId6"/>
          <a:srcRect/>
          <a:stretch>
            <a:fillRect/>
          </a:stretch>
        </p:blipFill>
        <p:spPr bwMode="auto">
          <a:xfrm>
            <a:off x="3962400" y="3048000"/>
            <a:ext cx="2209800" cy="2362200"/>
          </a:xfrm>
          <a:prstGeom prst="rect">
            <a:avLst/>
          </a:prstGeom>
          <a:noFill/>
          <a:ln w="9525">
            <a:noFill/>
            <a:miter lim="800000"/>
            <a:headEnd/>
            <a:tailEnd/>
          </a:ln>
        </p:spPr>
      </p:pic>
      <p:sp>
        <p:nvSpPr>
          <p:cNvPr id="1029" name="WordArt 10"/>
          <p:cNvSpPr>
            <a:spLocks noChangeArrowheads="1" noChangeShapeType="1" noTextEdit="1"/>
          </p:cNvSpPr>
          <p:nvPr/>
        </p:nvSpPr>
        <p:spPr bwMode="auto">
          <a:xfrm rot="-153979">
            <a:off x="3355975" y="2133600"/>
            <a:ext cx="2360613" cy="1141413"/>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ĐỊA LÍ 5</a:t>
            </a:r>
          </a:p>
        </p:txBody>
      </p:sp>
    </p:spTree>
    <p:controls>
      <p:control spid="1026" name="TextBox1" r:id="rId2" imgW="914400" imgH="609480"/>
    </p:controls>
  </p:cSld>
  <p:clrMapOvr>
    <a:masterClrMapping/>
  </p:clrMapOvr>
  <p:transition>
    <p:sndAc>
      <p:stSnd>
        <p:snd r:embed="rId4"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Epernay, Franc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heel(4)">
                                      <p:cBhvr>
                                        <p:cTn id="7"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2209800" y="609600"/>
            <a:ext cx="4876800" cy="1066800"/>
          </a:xfrm>
          <a:prstGeom prst="horizontalScroll">
            <a:avLst>
              <a:gd name="adj" fmla="val 12500"/>
            </a:avLst>
          </a:prstGeom>
          <a:solidFill>
            <a:srgbClr val="FFFF66"/>
          </a:solidFill>
          <a:ln w="9525">
            <a:solidFill>
              <a:schemeClr val="tx1"/>
            </a:solidFill>
            <a:round/>
            <a:headEnd/>
            <a:tailEnd/>
          </a:ln>
        </p:spPr>
        <p:txBody>
          <a:bodyPr wrap="none" anchor="ctr"/>
          <a:lstStyle/>
          <a:p>
            <a:endParaRPr lang="en-US"/>
          </a:p>
        </p:txBody>
      </p:sp>
      <p:sp>
        <p:nvSpPr>
          <p:cNvPr id="12291" name="Rectangle 3"/>
          <p:cNvSpPr>
            <a:spLocks noChangeArrowheads="1"/>
          </p:cNvSpPr>
          <p:nvPr/>
        </p:nvSpPr>
        <p:spPr bwMode="auto">
          <a:xfrm>
            <a:off x="2286000" y="0"/>
            <a:ext cx="4572000" cy="369888"/>
          </a:xfrm>
          <a:prstGeom prst="rect">
            <a:avLst/>
          </a:prstGeom>
          <a:noFill/>
          <a:ln w="9525">
            <a:noFill/>
            <a:miter lim="800000"/>
            <a:headEnd/>
            <a:tailEnd/>
          </a:ln>
        </p:spPr>
        <p:txBody>
          <a:bodyPr>
            <a:spAutoFit/>
          </a:bodyPr>
          <a:lstStyle/>
          <a:p>
            <a:r>
              <a:rPr lang="en-US" b="1" i="1" u="sng">
                <a:solidFill>
                  <a:srgbClr val="FF00FF"/>
                </a:solidFill>
              </a:rPr>
              <a:t>Cách ngôn</a:t>
            </a:r>
            <a:r>
              <a:rPr lang="en-US" b="1" i="1">
                <a:solidFill>
                  <a:srgbClr val="FF00FF"/>
                </a:solidFill>
              </a:rPr>
              <a:t> :</a:t>
            </a:r>
            <a:r>
              <a:rPr lang="en-US" b="1" i="1"/>
              <a:t> </a:t>
            </a:r>
            <a:r>
              <a:rPr lang="en-US" b="1" i="1">
                <a:solidFill>
                  <a:srgbClr val="FF0000"/>
                </a:solidFill>
              </a:rPr>
              <a:t>Anh em như thể tay chân</a:t>
            </a:r>
          </a:p>
        </p:txBody>
      </p:sp>
      <p:sp>
        <p:nvSpPr>
          <p:cNvPr id="12292" name="Rectangle 4"/>
          <p:cNvSpPr>
            <a:spLocks noChangeArrowheads="1"/>
          </p:cNvSpPr>
          <p:nvPr/>
        </p:nvSpPr>
        <p:spPr bwMode="auto">
          <a:xfrm>
            <a:off x="762000" y="914400"/>
            <a:ext cx="1047750" cy="457200"/>
          </a:xfrm>
          <a:prstGeom prst="rect">
            <a:avLst/>
          </a:prstGeom>
          <a:noFill/>
          <a:ln w="9525">
            <a:noFill/>
            <a:miter lim="800000"/>
            <a:headEnd/>
            <a:tailEnd/>
          </a:ln>
        </p:spPr>
        <p:txBody>
          <a:bodyPr wrap="none">
            <a:spAutoFit/>
          </a:bodyPr>
          <a:lstStyle/>
          <a:p>
            <a:pPr>
              <a:spcBef>
                <a:spcPct val="50000"/>
              </a:spcBef>
            </a:pPr>
            <a:r>
              <a:rPr lang="en-US" sz="2400" u="sng"/>
              <a:t>Địa lí</a:t>
            </a:r>
            <a:r>
              <a:rPr lang="en-US" sz="2400"/>
              <a:t> :</a:t>
            </a:r>
          </a:p>
        </p:txBody>
      </p:sp>
      <p:sp>
        <p:nvSpPr>
          <p:cNvPr id="12293" name="Text Box 5"/>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12294" name="Rectangle 6"/>
          <p:cNvSpPr>
            <a:spLocks noChangeArrowheads="1"/>
          </p:cNvSpPr>
          <p:nvPr/>
        </p:nvSpPr>
        <p:spPr bwMode="auto">
          <a:xfrm>
            <a:off x="533400" y="1831975"/>
            <a:ext cx="2676525" cy="457200"/>
          </a:xfrm>
          <a:prstGeom prst="rect">
            <a:avLst/>
          </a:prstGeom>
          <a:noFill/>
          <a:ln w="9525">
            <a:noFill/>
            <a:miter lim="800000"/>
            <a:headEnd/>
            <a:tailEnd/>
          </a:ln>
        </p:spPr>
        <p:txBody>
          <a:bodyPr wrap="none">
            <a:spAutoFit/>
          </a:bodyPr>
          <a:lstStyle/>
          <a:p>
            <a:r>
              <a:rPr lang="en-US" sz="2400"/>
              <a:t>1. </a:t>
            </a:r>
            <a:r>
              <a:rPr lang="en-US" sz="2400" u="sng"/>
              <a:t>Liên bang Nga :</a:t>
            </a:r>
          </a:p>
        </p:txBody>
      </p:sp>
      <p:sp>
        <p:nvSpPr>
          <p:cNvPr id="12295" name="Text Box 7"/>
          <p:cNvSpPr txBox="1">
            <a:spLocks noChangeArrowheads="1"/>
          </p:cNvSpPr>
          <p:nvPr/>
        </p:nvSpPr>
        <p:spPr bwMode="auto">
          <a:xfrm>
            <a:off x="3276600" y="1828800"/>
            <a:ext cx="5410200" cy="1570038"/>
          </a:xfrm>
          <a:prstGeom prst="rect">
            <a:avLst/>
          </a:prstGeom>
          <a:noFill/>
          <a:ln w="9525">
            <a:noFill/>
            <a:miter lim="800000"/>
            <a:headEnd/>
            <a:tailEnd/>
          </a:ln>
        </p:spPr>
        <p:txBody>
          <a:bodyPr>
            <a:spAutoFit/>
          </a:bodyPr>
          <a:lstStyle/>
          <a:p>
            <a:pPr>
              <a:spcBef>
                <a:spcPct val="50000"/>
              </a:spcBef>
            </a:pPr>
            <a:r>
              <a:rPr lang="en-US" sz="2400">
                <a:solidFill>
                  <a:srgbClr val="FF0000"/>
                </a:solidFill>
              </a:rPr>
              <a:t>Nằm ở Đông Âu,Bắc Á,có diện tích lớn nhất thế giới,có nhiều tài nguyên thiên nhiên và phát triển nhiều ngành kinh tế.</a:t>
            </a:r>
          </a:p>
        </p:txBody>
      </p:sp>
      <p:sp>
        <p:nvSpPr>
          <p:cNvPr id="12296" name="Text Box 8"/>
          <p:cNvSpPr txBox="1">
            <a:spLocks noChangeArrowheads="1"/>
          </p:cNvSpPr>
          <p:nvPr/>
        </p:nvSpPr>
        <p:spPr bwMode="auto">
          <a:xfrm>
            <a:off x="533400" y="3429000"/>
            <a:ext cx="1447800" cy="457200"/>
          </a:xfrm>
          <a:prstGeom prst="rect">
            <a:avLst/>
          </a:prstGeom>
          <a:noFill/>
          <a:ln w="9525">
            <a:noFill/>
            <a:miter lim="800000"/>
            <a:headEnd/>
            <a:tailEnd/>
          </a:ln>
        </p:spPr>
        <p:txBody>
          <a:bodyPr>
            <a:spAutoFit/>
          </a:bodyPr>
          <a:lstStyle/>
          <a:p>
            <a:pPr>
              <a:spcBef>
                <a:spcPct val="50000"/>
              </a:spcBef>
            </a:pPr>
            <a:r>
              <a:rPr lang="en-US" sz="2400"/>
              <a:t>2. </a:t>
            </a:r>
            <a:r>
              <a:rPr lang="en-US" sz="2400" u="sng"/>
              <a:t>Pháp</a:t>
            </a:r>
            <a:r>
              <a:rPr lang="en-US" sz="2400"/>
              <a:t> :</a:t>
            </a:r>
          </a:p>
        </p:txBody>
      </p:sp>
      <p:sp>
        <p:nvSpPr>
          <p:cNvPr id="12297" name="Text Box 9"/>
          <p:cNvSpPr txBox="1">
            <a:spLocks noChangeArrowheads="1"/>
          </p:cNvSpPr>
          <p:nvPr/>
        </p:nvSpPr>
        <p:spPr bwMode="auto">
          <a:xfrm>
            <a:off x="2209800" y="34290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12298" name="Text Box 10"/>
          <p:cNvSpPr txBox="1">
            <a:spLocks noChangeArrowheads="1"/>
          </p:cNvSpPr>
          <p:nvPr/>
        </p:nvSpPr>
        <p:spPr bwMode="auto">
          <a:xfrm>
            <a:off x="1905000" y="3429000"/>
            <a:ext cx="7239000" cy="830263"/>
          </a:xfrm>
          <a:prstGeom prst="rect">
            <a:avLst/>
          </a:prstGeom>
          <a:noFill/>
          <a:ln w="9525">
            <a:noFill/>
            <a:miter lim="800000"/>
            <a:headEnd/>
            <a:tailEnd/>
          </a:ln>
        </p:spPr>
        <p:txBody>
          <a:bodyPr>
            <a:spAutoFit/>
          </a:bodyPr>
          <a:lstStyle/>
          <a:p>
            <a:pPr>
              <a:spcBef>
                <a:spcPct val="50000"/>
              </a:spcBef>
            </a:pPr>
            <a:r>
              <a:rPr lang="en-US" sz="2400">
                <a:solidFill>
                  <a:srgbClr val="FF0000"/>
                </a:solidFill>
              </a:rPr>
              <a:t>Nước Pháp nằm ở Tây Âu,giáp biển,có khí hậu ôn hòa.</a:t>
            </a:r>
          </a:p>
        </p:txBody>
      </p:sp>
      <p:sp>
        <p:nvSpPr>
          <p:cNvPr id="12299" name="Text Box 11"/>
          <p:cNvSpPr txBox="1">
            <a:spLocks noChangeArrowheads="1"/>
          </p:cNvSpPr>
          <p:nvPr/>
        </p:nvSpPr>
        <p:spPr bwMode="auto">
          <a:xfrm>
            <a:off x="8610600" y="0"/>
            <a:ext cx="533400" cy="366713"/>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28684" name="Group 12"/>
          <p:cNvGraphicFramePr>
            <a:graphicFrameLocks noGrp="1"/>
          </p:cNvGraphicFramePr>
          <p:nvPr/>
        </p:nvGraphicFramePr>
        <p:xfrm>
          <a:off x="457200" y="4267200"/>
          <a:ext cx="8382000" cy="2125663"/>
        </p:xfrm>
        <a:graphic>
          <a:graphicData uri="http://schemas.openxmlformats.org/drawingml/2006/table">
            <a:tbl>
              <a:tblPr/>
              <a:tblGrid>
                <a:gridCol w="2828925"/>
                <a:gridCol w="5553075"/>
              </a:tblGrid>
              <a:tr h="601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Các yếu tố</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Tên sản phẩm chính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Sản phẩm nông nghiệp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0000"/>
                          </a:solidFill>
                          <a:effectLst/>
                          <a:latin typeface="Arial" charset="0"/>
                          <a:cs typeface="Arial" charset="0"/>
                        </a:rPr>
                        <a:t>Khoai tây,củ cải đường,lúa mì,nho,chăn nuôi gia súc lớn…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Sản phẩm công nghiệp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0000"/>
                          </a:solidFill>
                          <a:effectLst/>
                          <a:latin typeface="Arial" charset="0"/>
                          <a:cs typeface="Arial" charset="0"/>
                        </a:rPr>
                        <a:t>Máy</a:t>
                      </a:r>
                      <a:r>
                        <a:rPr kumimoji="0" lang="en-US" sz="2800" b="0" i="0" u="none" strike="noStrike" cap="none" normalizeH="0" baseline="0" smtClean="0">
                          <a:ln>
                            <a:noFill/>
                          </a:ln>
                          <a:solidFill>
                            <a:srgbClr val="FF0000"/>
                          </a:solidFill>
                          <a:effectLst/>
                          <a:latin typeface="Arial" charset="0"/>
                          <a:cs typeface="Arial" charset="0"/>
                        </a:rPr>
                        <a:t> </a:t>
                      </a:r>
                      <a:r>
                        <a:rPr kumimoji="0" lang="en-US" sz="2000" b="0" i="0" u="none" strike="noStrike" cap="none" normalizeH="0" baseline="0" smtClean="0">
                          <a:ln>
                            <a:noFill/>
                          </a:ln>
                          <a:solidFill>
                            <a:srgbClr val="FF0000"/>
                          </a:solidFill>
                          <a:effectLst/>
                          <a:latin typeface="Arial" charset="0"/>
                          <a:cs typeface="Arial" charset="0"/>
                        </a:rPr>
                        <a:t>móc,thiết bị,phương tiện giao thông,quần áo,mĩ phẩm,thực phẩm,du lịch….</a:t>
                      </a:r>
                      <a:endParaRPr kumimoji="0" lang="en-US" sz="28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698" name="Rectangle 26"/>
          <p:cNvSpPr>
            <a:spLocks noChangeArrowheads="1"/>
          </p:cNvSpPr>
          <p:nvPr/>
        </p:nvSpPr>
        <p:spPr bwMode="auto">
          <a:xfrm>
            <a:off x="3352800" y="4953000"/>
            <a:ext cx="5486400" cy="609600"/>
          </a:xfrm>
          <a:prstGeom prst="rect">
            <a:avLst/>
          </a:prstGeom>
          <a:solidFill>
            <a:srgbClr val="CCFF99"/>
          </a:solidFill>
          <a:ln w="9525">
            <a:noFill/>
            <a:miter lim="800000"/>
            <a:headEnd/>
            <a:tailEnd/>
          </a:ln>
        </p:spPr>
        <p:txBody>
          <a:bodyPr wrap="none" anchor="ctr"/>
          <a:lstStyle/>
          <a:p>
            <a:endParaRPr lang="en-US"/>
          </a:p>
        </p:txBody>
      </p:sp>
      <p:sp>
        <p:nvSpPr>
          <p:cNvPr id="28699" name="Rectangle 27"/>
          <p:cNvSpPr>
            <a:spLocks noChangeArrowheads="1"/>
          </p:cNvSpPr>
          <p:nvPr/>
        </p:nvSpPr>
        <p:spPr bwMode="auto">
          <a:xfrm>
            <a:off x="3352800" y="5638800"/>
            <a:ext cx="5410200" cy="685800"/>
          </a:xfrm>
          <a:prstGeom prst="rect">
            <a:avLst/>
          </a:prstGeom>
          <a:solidFill>
            <a:srgbClr val="CCFF99"/>
          </a:solidFill>
          <a:ln w="9525">
            <a:noFill/>
            <a:miter lim="800000"/>
            <a:headEnd/>
            <a:tailEnd/>
          </a:ln>
        </p:spPr>
        <p:txBody>
          <a:bodyPr wrap="none" anchor="ctr"/>
          <a:lstStyle/>
          <a:p>
            <a:endParaRPr lang="en-US"/>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4" fill="hold" grpId="0" nodeType="clickEffect">
                                  <p:stCondLst>
                                    <p:cond delay="0"/>
                                  </p:stCondLst>
                                  <p:childTnLst>
                                    <p:animEffect transition="out" filter="wheel(4)">
                                      <p:cBhvr>
                                        <p:cTn id="6" dur="2000"/>
                                        <p:tgtEl>
                                          <p:spTgt spid="28698"/>
                                        </p:tgtEl>
                                      </p:cBhvr>
                                    </p:animEffect>
                                    <p:set>
                                      <p:cBhvr>
                                        <p:cTn id="7" dur="1" fill="hold">
                                          <p:stCondLst>
                                            <p:cond delay="1999"/>
                                          </p:stCondLst>
                                        </p:cTn>
                                        <p:tgtEl>
                                          <p:spTgt spid="2869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xit" presetSubtype="0" fill="hold" grpId="0" nodeType="clickEffect">
                                  <p:stCondLst>
                                    <p:cond delay="0"/>
                                  </p:stCondLst>
                                  <p:childTnLst>
                                    <p:animEffect transition="out" filter="wedge">
                                      <p:cBhvr>
                                        <p:cTn id="11" dur="2000"/>
                                        <p:tgtEl>
                                          <p:spTgt spid="28699"/>
                                        </p:tgtEl>
                                      </p:cBhvr>
                                    </p:animEffect>
                                    <p:set>
                                      <p:cBhvr>
                                        <p:cTn id="12" dur="1" fill="hold">
                                          <p:stCondLst>
                                            <p:cond delay="1999"/>
                                          </p:stCondLst>
                                        </p:cTn>
                                        <p:tgtEl>
                                          <p:spTgt spid="2869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8" grpId="0" animBg="1"/>
      <p:bldP spid="286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2209800" y="609600"/>
            <a:ext cx="4876800" cy="1066800"/>
          </a:xfrm>
          <a:prstGeom prst="horizontalScroll">
            <a:avLst>
              <a:gd name="adj" fmla="val 12500"/>
            </a:avLst>
          </a:prstGeom>
          <a:solidFill>
            <a:srgbClr val="FFFF00"/>
          </a:solidFill>
          <a:ln w="9525">
            <a:solidFill>
              <a:schemeClr val="tx1"/>
            </a:solidFill>
            <a:round/>
            <a:headEnd/>
            <a:tailEnd/>
          </a:ln>
        </p:spPr>
        <p:txBody>
          <a:bodyPr wrap="none" anchor="ctr"/>
          <a:lstStyle/>
          <a:p>
            <a:endParaRPr lang="en-US"/>
          </a:p>
        </p:txBody>
      </p:sp>
      <p:sp>
        <p:nvSpPr>
          <p:cNvPr id="13315" name="Rectangle 3"/>
          <p:cNvSpPr>
            <a:spLocks noChangeArrowheads="1"/>
          </p:cNvSpPr>
          <p:nvPr/>
        </p:nvSpPr>
        <p:spPr bwMode="auto">
          <a:xfrm>
            <a:off x="2286000" y="0"/>
            <a:ext cx="4572000" cy="369888"/>
          </a:xfrm>
          <a:prstGeom prst="rect">
            <a:avLst/>
          </a:prstGeom>
          <a:noFill/>
          <a:ln w="9525">
            <a:noFill/>
            <a:miter lim="800000"/>
            <a:headEnd/>
            <a:tailEnd/>
          </a:ln>
        </p:spPr>
        <p:txBody>
          <a:bodyPr>
            <a:spAutoFit/>
          </a:bodyPr>
          <a:lstStyle/>
          <a:p>
            <a:r>
              <a:rPr lang="en-US" b="1" i="1" u="sng">
                <a:solidFill>
                  <a:srgbClr val="FF00FF"/>
                </a:solidFill>
              </a:rPr>
              <a:t>Cách ngôn</a:t>
            </a:r>
            <a:r>
              <a:rPr lang="en-US" b="1" i="1">
                <a:solidFill>
                  <a:srgbClr val="FF00FF"/>
                </a:solidFill>
              </a:rPr>
              <a:t> :</a:t>
            </a:r>
            <a:r>
              <a:rPr lang="en-US" b="1" i="1"/>
              <a:t> </a:t>
            </a:r>
            <a:r>
              <a:rPr lang="en-US" b="1" i="1">
                <a:solidFill>
                  <a:srgbClr val="FF0000"/>
                </a:solidFill>
              </a:rPr>
              <a:t>Anh em như thể tay chân</a:t>
            </a:r>
          </a:p>
        </p:txBody>
      </p:sp>
      <p:sp>
        <p:nvSpPr>
          <p:cNvPr id="13316" name="Rectangle 4"/>
          <p:cNvSpPr>
            <a:spLocks noChangeArrowheads="1"/>
          </p:cNvSpPr>
          <p:nvPr/>
        </p:nvSpPr>
        <p:spPr bwMode="auto">
          <a:xfrm>
            <a:off x="762000" y="914400"/>
            <a:ext cx="1047750" cy="457200"/>
          </a:xfrm>
          <a:prstGeom prst="rect">
            <a:avLst/>
          </a:prstGeom>
          <a:noFill/>
          <a:ln w="9525">
            <a:noFill/>
            <a:miter lim="800000"/>
            <a:headEnd/>
            <a:tailEnd/>
          </a:ln>
        </p:spPr>
        <p:txBody>
          <a:bodyPr wrap="none">
            <a:spAutoFit/>
          </a:bodyPr>
          <a:lstStyle/>
          <a:p>
            <a:pPr>
              <a:spcBef>
                <a:spcPct val="50000"/>
              </a:spcBef>
            </a:pPr>
            <a:r>
              <a:rPr lang="en-US" sz="2400" u="sng"/>
              <a:t>Địa lí</a:t>
            </a:r>
            <a:r>
              <a:rPr lang="en-US" sz="2400"/>
              <a:t> :</a:t>
            </a:r>
          </a:p>
        </p:txBody>
      </p:sp>
      <p:sp>
        <p:nvSpPr>
          <p:cNvPr id="13317" name="Text Box 5"/>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13318" name="Rectangle 6"/>
          <p:cNvSpPr>
            <a:spLocks noChangeArrowheads="1"/>
          </p:cNvSpPr>
          <p:nvPr/>
        </p:nvSpPr>
        <p:spPr bwMode="auto">
          <a:xfrm>
            <a:off x="533400" y="1831975"/>
            <a:ext cx="2676525" cy="457200"/>
          </a:xfrm>
          <a:prstGeom prst="rect">
            <a:avLst/>
          </a:prstGeom>
          <a:noFill/>
          <a:ln w="9525">
            <a:noFill/>
            <a:miter lim="800000"/>
            <a:headEnd/>
            <a:tailEnd/>
          </a:ln>
        </p:spPr>
        <p:txBody>
          <a:bodyPr wrap="none">
            <a:spAutoFit/>
          </a:bodyPr>
          <a:lstStyle/>
          <a:p>
            <a:r>
              <a:rPr lang="en-US" sz="2400"/>
              <a:t>1. </a:t>
            </a:r>
            <a:r>
              <a:rPr lang="en-US" sz="2400" u="sng"/>
              <a:t>Liên bang Nga :</a:t>
            </a:r>
          </a:p>
        </p:txBody>
      </p:sp>
      <p:sp>
        <p:nvSpPr>
          <p:cNvPr id="13319" name="Text Box 7"/>
          <p:cNvSpPr txBox="1">
            <a:spLocks noChangeArrowheads="1"/>
          </p:cNvSpPr>
          <p:nvPr/>
        </p:nvSpPr>
        <p:spPr bwMode="auto">
          <a:xfrm>
            <a:off x="3276600" y="1828800"/>
            <a:ext cx="5410200" cy="1570038"/>
          </a:xfrm>
          <a:prstGeom prst="rect">
            <a:avLst/>
          </a:prstGeom>
          <a:noFill/>
          <a:ln w="9525">
            <a:noFill/>
            <a:miter lim="800000"/>
            <a:headEnd/>
            <a:tailEnd/>
          </a:ln>
        </p:spPr>
        <p:txBody>
          <a:bodyPr>
            <a:spAutoFit/>
          </a:bodyPr>
          <a:lstStyle/>
          <a:p>
            <a:pPr>
              <a:spcBef>
                <a:spcPct val="50000"/>
              </a:spcBef>
            </a:pPr>
            <a:r>
              <a:rPr lang="en-US" sz="2400">
                <a:solidFill>
                  <a:srgbClr val="FF0000"/>
                </a:solidFill>
              </a:rPr>
              <a:t>Nằm ở Đông Âu,Bắc Á,có diện tích lớn nhất thế giới,có nhiều tài nguyên thiên nhiên và phát triển nhiều ngành kinh tế.</a:t>
            </a:r>
          </a:p>
        </p:txBody>
      </p:sp>
      <p:sp>
        <p:nvSpPr>
          <p:cNvPr id="13320" name="Text Box 8"/>
          <p:cNvSpPr txBox="1">
            <a:spLocks noChangeArrowheads="1"/>
          </p:cNvSpPr>
          <p:nvPr/>
        </p:nvSpPr>
        <p:spPr bwMode="auto">
          <a:xfrm>
            <a:off x="533400" y="3429000"/>
            <a:ext cx="1447800" cy="457200"/>
          </a:xfrm>
          <a:prstGeom prst="rect">
            <a:avLst/>
          </a:prstGeom>
          <a:noFill/>
          <a:ln w="9525">
            <a:noFill/>
            <a:miter lim="800000"/>
            <a:headEnd/>
            <a:tailEnd/>
          </a:ln>
        </p:spPr>
        <p:txBody>
          <a:bodyPr>
            <a:spAutoFit/>
          </a:bodyPr>
          <a:lstStyle/>
          <a:p>
            <a:pPr>
              <a:spcBef>
                <a:spcPct val="50000"/>
              </a:spcBef>
            </a:pPr>
            <a:r>
              <a:rPr lang="en-US" sz="2400"/>
              <a:t>2. </a:t>
            </a:r>
            <a:r>
              <a:rPr lang="en-US" sz="2400" u="sng"/>
              <a:t>Pháp</a:t>
            </a:r>
            <a:r>
              <a:rPr lang="en-US" sz="2400"/>
              <a:t> :</a:t>
            </a:r>
          </a:p>
        </p:txBody>
      </p:sp>
      <p:sp>
        <p:nvSpPr>
          <p:cNvPr id="13321" name="Text Box 9"/>
          <p:cNvSpPr txBox="1">
            <a:spLocks noChangeArrowheads="1"/>
          </p:cNvSpPr>
          <p:nvPr/>
        </p:nvSpPr>
        <p:spPr bwMode="auto">
          <a:xfrm>
            <a:off x="2209800" y="34290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13322" name="Text Box 10"/>
          <p:cNvSpPr txBox="1">
            <a:spLocks noChangeArrowheads="1"/>
          </p:cNvSpPr>
          <p:nvPr/>
        </p:nvSpPr>
        <p:spPr bwMode="auto">
          <a:xfrm>
            <a:off x="1905000" y="3429000"/>
            <a:ext cx="7239000" cy="830263"/>
          </a:xfrm>
          <a:prstGeom prst="rect">
            <a:avLst/>
          </a:prstGeom>
          <a:noFill/>
          <a:ln w="9525">
            <a:noFill/>
            <a:miter lim="800000"/>
            <a:headEnd/>
            <a:tailEnd/>
          </a:ln>
        </p:spPr>
        <p:txBody>
          <a:bodyPr>
            <a:spAutoFit/>
          </a:bodyPr>
          <a:lstStyle/>
          <a:p>
            <a:pPr>
              <a:spcBef>
                <a:spcPct val="50000"/>
              </a:spcBef>
            </a:pPr>
            <a:r>
              <a:rPr lang="en-US" sz="2400">
                <a:solidFill>
                  <a:srgbClr val="FF0000"/>
                </a:solidFill>
              </a:rPr>
              <a:t>- Nước Pháp nằm ở Tây Âu,giáp biển,có khí hậu ôn hòa.</a:t>
            </a:r>
          </a:p>
        </p:txBody>
      </p:sp>
      <p:sp>
        <p:nvSpPr>
          <p:cNvPr id="15371" name="Text Box 11"/>
          <p:cNvSpPr txBox="1">
            <a:spLocks noChangeArrowheads="1"/>
          </p:cNvSpPr>
          <p:nvPr/>
        </p:nvSpPr>
        <p:spPr bwMode="auto">
          <a:xfrm>
            <a:off x="1892300" y="4267200"/>
            <a:ext cx="6781800" cy="1200150"/>
          </a:xfrm>
          <a:prstGeom prst="rect">
            <a:avLst/>
          </a:prstGeom>
          <a:noFill/>
          <a:ln w="9525">
            <a:noFill/>
            <a:miter lim="800000"/>
            <a:headEnd/>
            <a:tailEnd/>
          </a:ln>
        </p:spPr>
        <p:txBody>
          <a:bodyPr>
            <a:spAutoFit/>
          </a:bodyPr>
          <a:lstStyle/>
          <a:p>
            <a:pPr>
              <a:spcBef>
                <a:spcPct val="50000"/>
              </a:spcBef>
            </a:pPr>
            <a:r>
              <a:rPr lang="en-US" sz="2400">
                <a:solidFill>
                  <a:srgbClr val="FF0000"/>
                </a:solidFill>
              </a:rPr>
              <a:t>- Nước Pháp có công nghiệp,nông nghiệp phát triển,có nhiều mặt hàng nổi tiếng,có ngành du lịch rất phát triển.</a:t>
            </a:r>
          </a:p>
        </p:txBody>
      </p:sp>
      <p:sp>
        <p:nvSpPr>
          <p:cNvPr id="13324" name="Text Box 12"/>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5371">
                                            <p:txEl>
                                              <p:pRg st="0" end="0"/>
                                            </p:txEl>
                                          </p:spTgt>
                                        </p:tgtEl>
                                        <p:attrNameLst>
                                          <p:attrName>style.visibility</p:attrName>
                                        </p:attrNameLst>
                                      </p:cBhvr>
                                      <p:to>
                                        <p:strVal val="visible"/>
                                      </p:to>
                                    </p:set>
                                    <p:anim calcmode="discrete" valueType="clr">
                                      <p:cBhvr override="childStyle">
                                        <p:cTn id="7" dur="80"/>
                                        <p:tgtEl>
                                          <p:spTgt spid="153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7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371">
                                            <p:txEl>
                                              <p:pRg st="0" end="0"/>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Eiffel Tower and Fountain, Paris, Franc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edge">
                                      <p:cBhvr>
                                        <p:cTn id="7"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River Seine, Les Andelys, France"/>
          <p:cNvPicPr>
            <a:picLocks noChangeAspect="1" noChangeArrowheads="1"/>
          </p:cNvPicPr>
          <p:nvPr/>
        </p:nvPicPr>
        <p:blipFill>
          <a:blip r:embed="rId3"/>
          <a:srcRect/>
          <a:stretch>
            <a:fillRect/>
          </a:stretch>
        </p:blipFill>
        <p:spPr bwMode="auto">
          <a:xfrm>
            <a:off x="0" y="-38100"/>
            <a:ext cx="9144000" cy="68580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heel(4)">
                                      <p:cBhvr>
                                        <p:cTn id="7"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The River Seine, Paris, France"/>
          <p:cNvPicPr>
            <a:picLocks noChangeAspect="1" noChangeArrowheads="1"/>
          </p:cNvPicPr>
          <p:nvPr/>
        </p:nvPicPr>
        <p:blipFill>
          <a:blip r:embed="rId3"/>
          <a:srcRect/>
          <a:stretch>
            <a:fillRect/>
          </a:stretch>
        </p:blipFill>
        <p:spPr bwMode="auto">
          <a:xfrm>
            <a:off x="0" y="0"/>
            <a:ext cx="9144000" cy="67437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edge">
                                      <p:cBhvr>
                                        <p:cTn id="7"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Champs Elysees, Paris, Franc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heel(4)">
                                      <p:cBhvr>
                                        <p:cTn id="7"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Chateau de Chambord, Franc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fade">
                                      <p:cBhvr>
                                        <p:cTn id="7" dur="770" decel="100000"/>
                                        <p:tgtEl>
                                          <p:spTgt spid="20486"/>
                                        </p:tgtEl>
                                      </p:cBhvr>
                                    </p:animEffect>
                                    <p:animScale>
                                      <p:cBhvr>
                                        <p:cTn id="8" dur="770" decel="100000"/>
                                        <p:tgtEl>
                                          <p:spTgt spid="20486"/>
                                        </p:tgtEl>
                                      </p:cBhvr>
                                      <p:from x="10000" y="10000"/>
                                      <p:to x="200000" y="450000"/>
                                    </p:animScale>
                                    <p:animScale>
                                      <p:cBhvr>
                                        <p:cTn id="9" dur="1230" accel="100000" fill="hold">
                                          <p:stCondLst>
                                            <p:cond delay="770"/>
                                          </p:stCondLst>
                                        </p:cTn>
                                        <p:tgtEl>
                                          <p:spTgt spid="20486"/>
                                        </p:tgtEl>
                                      </p:cBhvr>
                                      <p:from x="200000" y="450000"/>
                                      <p:to x="100000" y="100000"/>
                                    </p:animScale>
                                    <p:set>
                                      <p:cBhvr>
                                        <p:cTn id="10" dur="770" fill="hold"/>
                                        <p:tgtEl>
                                          <p:spTgt spid="20486"/>
                                        </p:tgtEl>
                                        <p:attrNameLst>
                                          <p:attrName>ppt_x</p:attrName>
                                        </p:attrNameLst>
                                      </p:cBhvr>
                                      <p:to>
                                        <p:strVal val="(0.5)"/>
                                      </p:to>
                                    </p:set>
                                    <p:anim from="(0.5)" to="(#ppt_x)" calcmode="lin" valueType="num">
                                      <p:cBhvr>
                                        <p:cTn id="11" dur="1230" accel="100000" fill="hold">
                                          <p:stCondLst>
                                            <p:cond delay="770"/>
                                          </p:stCondLst>
                                        </p:cTn>
                                        <p:tgtEl>
                                          <p:spTgt spid="20486"/>
                                        </p:tgtEl>
                                        <p:attrNameLst>
                                          <p:attrName>ppt_x</p:attrName>
                                        </p:attrNameLst>
                                      </p:cBhvr>
                                    </p:anim>
                                    <p:set>
                                      <p:cBhvr>
                                        <p:cTn id="12" dur="770" fill="hold"/>
                                        <p:tgtEl>
                                          <p:spTgt spid="20486"/>
                                        </p:tgtEl>
                                        <p:attrNameLst>
                                          <p:attrName>ppt_y</p:attrName>
                                        </p:attrNameLst>
                                      </p:cBhvr>
                                      <p:to>
                                        <p:strVal val="(#ppt_y+0.4)"/>
                                      </p:to>
                                    </p:set>
                                    <p:anim from="(#ppt_y+0.4)" to="(#ppt_y)" calcmode="lin" valueType="num">
                                      <p:cBhvr>
                                        <p:cTn id="13" dur="1230" accel="100000" fill="hold">
                                          <p:stCondLst>
                                            <p:cond delay="770"/>
                                          </p:stCondLst>
                                        </p:cTn>
                                        <p:tgtEl>
                                          <p:spTgt spid="2048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2209800" y="609600"/>
            <a:ext cx="4876800" cy="1066800"/>
          </a:xfrm>
          <a:prstGeom prst="horizontalScroll">
            <a:avLst>
              <a:gd name="adj" fmla="val 12500"/>
            </a:avLst>
          </a:prstGeom>
          <a:solidFill>
            <a:srgbClr val="FFFF66"/>
          </a:solidFill>
          <a:ln w="9525">
            <a:solidFill>
              <a:schemeClr val="tx1"/>
            </a:solidFill>
            <a:round/>
            <a:headEnd/>
            <a:tailEnd/>
          </a:ln>
        </p:spPr>
        <p:txBody>
          <a:bodyPr wrap="none" anchor="ctr"/>
          <a:lstStyle/>
          <a:p>
            <a:endParaRPr lang="en-US"/>
          </a:p>
        </p:txBody>
      </p:sp>
      <p:sp>
        <p:nvSpPr>
          <p:cNvPr id="19459" name="Rectangle 3"/>
          <p:cNvSpPr>
            <a:spLocks noChangeArrowheads="1"/>
          </p:cNvSpPr>
          <p:nvPr/>
        </p:nvSpPr>
        <p:spPr bwMode="auto">
          <a:xfrm>
            <a:off x="2286000" y="0"/>
            <a:ext cx="4572000" cy="369888"/>
          </a:xfrm>
          <a:prstGeom prst="rect">
            <a:avLst/>
          </a:prstGeom>
          <a:noFill/>
          <a:ln w="9525">
            <a:noFill/>
            <a:miter lim="800000"/>
            <a:headEnd/>
            <a:tailEnd/>
          </a:ln>
        </p:spPr>
        <p:txBody>
          <a:bodyPr>
            <a:spAutoFit/>
          </a:bodyPr>
          <a:lstStyle/>
          <a:p>
            <a:r>
              <a:rPr lang="en-US" b="1" i="1" u="sng">
                <a:solidFill>
                  <a:srgbClr val="FF00FF"/>
                </a:solidFill>
              </a:rPr>
              <a:t>Cách ngôn</a:t>
            </a:r>
            <a:r>
              <a:rPr lang="en-US" b="1" i="1">
                <a:solidFill>
                  <a:srgbClr val="FF00FF"/>
                </a:solidFill>
              </a:rPr>
              <a:t> :</a:t>
            </a:r>
            <a:r>
              <a:rPr lang="en-US" b="1" i="1"/>
              <a:t> </a:t>
            </a:r>
            <a:r>
              <a:rPr lang="en-US" b="1" i="1">
                <a:solidFill>
                  <a:srgbClr val="FF0000"/>
                </a:solidFill>
              </a:rPr>
              <a:t>Anh em như thể tay chân</a:t>
            </a:r>
          </a:p>
        </p:txBody>
      </p:sp>
      <p:sp>
        <p:nvSpPr>
          <p:cNvPr id="19460" name="Rectangle 4"/>
          <p:cNvSpPr>
            <a:spLocks noChangeArrowheads="1"/>
          </p:cNvSpPr>
          <p:nvPr/>
        </p:nvSpPr>
        <p:spPr bwMode="auto">
          <a:xfrm>
            <a:off x="762000" y="914400"/>
            <a:ext cx="1047750" cy="457200"/>
          </a:xfrm>
          <a:prstGeom prst="rect">
            <a:avLst/>
          </a:prstGeom>
          <a:noFill/>
          <a:ln w="9525">
            <a:noFill/>
            <a:miter lim="800000"/>
            <a:headEnd/>
            <a:tailEnd/>
          </a:ln>
        </p:spPr>
        <p:txBody>
          <a:bodyPr wrap="none">
            <a:spAutoFit/>
          </a:bodyPr>
          <a:lstStyle/>
          <a:p>
            <a:pPr>
              <a:spcBef>
                <a:spcPct val="50000"/>
              </a:spcBef>
            </a:pPr>
            <a:r>
              <a:rPr lang="en-US" sz="2400" u="sng"/>
              <a:t>Địa lí</a:t>
            </a:r>
            <a:r>
              <a:rPr lang="en-US" sz="2400"/>
              <a:t> :</a:t>
            </a:r>
          </a:p>
        </p:txBody>
      </p:sp>
      <p:sp>
        <p:nvSpPr>
          <p:cNvPr id="19461" name="Text Box 5"/>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19462" name="Text Box 9"/>
          <p:cNvSpPr txBox="1">
            <a:spLocks noChangeArrowheads="1"/>
          </p:cNvSpPr>
          <p:nvPr/>
        </p:nvSpPr>
        <p:spPr bwMode="auto">
          <a:xfrm>
            <a:off x="2209800" y="34290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19463" name="Text Box 12"/>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26637" name="Text Box 13"/>
          <p:cNvSpPr txBox="1">
            <a:spLocks noChangeArrowheads="1"/>
          </p:cNvSpPr>
          <p:nvPr/>
        </p:nvSpPr>
        <p:spPr bwMode="auto">
          <a:xfrm>
            <a:off x="533400" y="2133600"/>
            <a:ext cx="8305800" cy="2678113"/>
          </a:xfrm>
          <a:prstGeom prst="rect">
            <a:avLst/>
          </a:prstGeom>
          <a:solidFill>
            <a:srgbClr val="CCFF99"/>
          </a:solidFill>
          <a:ln w="9525">
            <a:noFill/>
            <a:miter lim="800000"/>
            <a:headEnd/>
            <a:tailEnd/>
          </a:ln>
        </p:spPr>
        <p:txBody>
          <a:bodyPr>
            <a:spAutoFit/>
          </a:bodyPr>
          <a:lstStyle/>
          <a:p>
            <a:pPr>
              <a:spcBef>
                <a:spcPct val="50000"/>
              </a:spcBef>
            </a:pPr>
            <a:r>
              <a:rPr lang="en-US"/>
              <a:t>    </a:t>
            </a:r>
            <a:r>
              <a:rPr lang="en-US" sz="2400" i="1" u="sng">
                <a:solidFill>
                  <a:schemeClr val="accent2"/>
                </a:solidFill>
              </a:rPr>
              <a:t>Nội dung ghi nhớ</a:t>
            </a:r>
            <a:r>
              <a:rPr lang="en-US"/>
              <a:t>:</a:t>
            </a:r>
          </a:p>
          <a:p>
            <a:pPr>
              <a:spcBef>
                <a:spcPct val="50000"/>
              </a:spcBef>
            </a:pPr>
            <a:r>
              <a:rPr lang="en-US"/>
              <a:t> </a:t>
            </a:r>
            <a:r>
              <a:rPr lang="en-US" sz="2400">
                <a:solidFill>
                  <a:srgbClr val="FF0000"/>
                </a:solidFill>
              </a:rPr>
              <a:t>Liên Bang Nga có diện tích lớn nhất thế giới.Tài nguyên thiên nhiên giàu có là điều kiện thuận lợi để nước Nga phát triển kinh tế.</a:t>
            </a:r>
          </a:p>
          <a:p>
            <a:pPr>
              <a:spcBef>
                <a:spcPct val="50000"/>
              </a:spcBef>
            </a:pPr>
            <a:r>
              <a:rPr lang="en-US" sz="2400">
                <a:solidFill>
                  <a:srgbClr val="FF0000"/>
                </a:solidFill>
              </a:rPr>
              <a:t>     Nước Pháp nằm ở Tây Âu,là nước phát triển công nghiệp,nông nghiệp và dịch vụ.</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637"/>
                                        </p:tgtEl>
                                        <p:attrNameLst>
                                          <p:attrName>style.visibility</p:attrName>
                                        </p:attrNameLst>
                                      </p:cBhvr>
                                      <p:to>
                                        <p:strVal val="visible"/>
                                      </p:to>
                                    </p:set>
                                    <p:animEffect transition="in" filter="wedge">
                                      <p:cBhvr>
                                        <p:cTn id="7" dur="20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20483" name="Line 3"/>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3556" name="Rectangle 4"/>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23557" name="Text Box 5"/>
          <p:cNvSpPr txBox="1">
            <a:spLocks noChangeArrowheads="1"/>
          </p:cNvSpPr>
          <p:nvPr/>
        </p:nvSpPr>
        <p:spPr bwMode="auto">
          <a:xfrm>
            <a:off x="-2362200" y="0"/>
            <a:ext cx="12344400" cy="579438"/>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2800" b="1">
                <a:solidFill>
                  <a:srgbClr val="FFFF66"/>
                </a:solidFill>
                <a:effectLst>
                  <a:outerShdw blurRad="38100" dist="38100" dir="2700000" algn="tl">
                    <a:srgbClr val="000000"/>
                  </a:outerShdw>
                </a:effectLst>
                <a:latin typeface="Arial"/>
              </a:rPr>
              <a:t>                 Địa lí 5   Bài  :</a:t>
            </a:r>
            <a:r>
              <a:rPr lang="en-US" sz="2000" b="1">
                <a:solidFill>
                  <a:srgbClr val="FFFF66"/>
                </a:solidFill>
                <a:effectLst>
                  <a:outerShdw blurRad="38100" dist="38100" dir="2700000" algn="tl">
                    <a:srgbClr val="000000"/>
                  </a:outerShdw>
                </a:effectLst>
                <a:latin typeface="Arial"/>
              </a:rPr>
              <a:t>      </a:t>
            </a:r>
            <a:r>
              <a:rPr lang="en-US" sz="2800" b="1">
                <a:solidFill>
                  <a:srgbClr val="FFFF66"/>
                </a:solidFill>
                <a:effectLst>
                  <a:outerShdw blurRad="38100" dist="38100" dir="2700000" algn="tl">
                    <a:srgbClr val="000000"/>
                  </a:outerShdw>
                </a:effectLst>
                <a:latin typeface="Arial"/>
              </a:rPr>
              <a:t>MỘT SỐ NƯỚC Ở CHÂU ÂU</a:t>
            </a:r>
            <a:r>
              <a:rPr lang="en-US" sz="3200" b="1">
                <a:solidFill>
                  <a:srgbClr val="FFFF66"/>
                </a:solidFill>
                <a:effectLst>
                  <a:outerShdw blurRad="38100" dist="38100" dir="2700000" algn="tl">
                    <a:srgbClr val="000000"/>
                  </a:outerShdw>
                </a:effectLst>
                <a:latin typeface="Arial"/>
              </a:rPr>
              <a:t>  </a:t>
            </a:r>
            <a:r>
              <a:rPr lang="en-US" sz="2400">
                <a:solidFill>
                  <a:srgbClr val="FFFF66"/>
                </a:solidFill>
                <a:effectLst>
                  <a:outerShdw blurRad="38100" dist="38100" dir="2700000" algn="tl">
                    <a:srgbClr val="000000"/>
                  </a:outerShdw>
                </a:effectLst>
                <a:latin typeface="Arial"/>
              </a:rPr>
              <a:t> </a:t>
            </a:r>
          </a:p>
        </p:txBody>
      </p:sp>
      <p:sp>
        <p:nvSpPr>
          <p:cNvPr id="20486" name="Line 6"/>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3559" name="Text Box 7"/>
          <p:cNvSpPr txBox="1">
            <a:spLocks noChangeArrowheads="1"/>
          </p:cNvSpPr>
          <p:nvPr/>
        </p:nvSpPr>
        <p:spPr bwMode="auto">
          <a:xfrm>
            <a:off x="457200" y="5410200"/>
            <a:ext cx="1062038"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00</a:t>
            </a:r>
          </a:p>
        </p:txBody>
      </p:sp>
      <p:sp>
        <p:nvSpPr>
          <p:cNvPr id="20488" name="Text Box 8">
            <a:hlinkClick r:id="rId5" action="ppaction://hlinksldjump"/>
          </p:cNvPr>
          <p:cNvSpPr txBox="1">
            <a:spLocks noChangeArrowheads="1"/>
          </p:cNvSpPr>
          <p:nvPr/>
        </p:nvSpPr>
        <p:spPr bwMode="auto">
          <a:xfrm>
            <a:off x="6400800" y="6415088"/>
            <a:ext cx="1219200" cy="5191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pPr>
            <a:r>
              <a:rPr lang="en-US" sz="2800">
                <a:solidFill>
                  <a:srgbClr val="FFFF66"/>
                </a:solidFill>
              </a:rPr>
              <a:t>BACK</a:t>
            </a:r>
          </a:p>
        </p:txBody>
      </p:sp>
      <p:grpSp>
        <p:nvGrpSpPr>
          <p:cNvPr id="2" name="Group 9"/>
          <p:cNvGrpSpPr>
            <a:grpSpLocks/>
          </p:cNvGrpSpPr>
          <p:nvPr/>
        </p:nvGrpSpPr>
        <p:grpSpPr bwMode="auto">
          <a:xfrm>
            <a:off x="7772400" y="4724400"/>
            <a:ext cx="1143000" cy="1524000"/>
            <a:chOff x="1878" y="1200"/>
            <a:chExt cx="1298" cy="1415"/>
          </a:xfrm>
        </p:grpSpPr>
        <p:pic>
          <p:nvPicPr>
            <p:cNvPr id="20552" name="Picture 10" descr="BORDR694"/>
            <p:cNvPicPr>
              <a:picLocks noChangeAspect="1" noChangeArrowheads="1"/>
            </p:cNvPicPr>
            <p:nvPr/>
          </p:nvPicPr>
          <p:blipFill>
            <a:blip r:embed="rId6"/>
            <a:srcRect/>
            <a:stretch>
              <a:fillRect/>
            </a:stretch>
          </p:blipFill>
          <p:spPr bwMode="auto">
            <a:xfrm>
              <a:off x="1878" y="1200"/>
              <a:ext cx="1298" cy="1415"/>
            </a:xfrm>
            <a:prstGeom prst="rect">
              <a:avLst/>
            </a:prstGeom>
            <a:noFill/>
            <a:ln w="9525">
              <a:noFill/>
              <a:miter lim="800000"/>
              <a:headEnd/>
              <a:tailEnd/>
            </a:ln>
          </p:spPr>
        </p:pic>
        <p:pic>
          <p:nvPicPr>
            <p:cNvPr id="20553" name="Picture 11" descr="HOURGL_1"/>
            <p:cNvPicPr>
              <a:picLocks noChangeAspect="1" noChangeArrowheads="1" noCrop="1"/>
            </p:cNvPicPr>
            <p:nvPr/>
          </p:nvPicPr>
          <p:blipFill>
            <a:blip r:embed="rId7">
              <a:lum bright="-6000" contrast="18000"/>
            </a:blip>
            <a:srcRect/>
            <a:stretch>
              <a:fillRect/>
            </a:stretch>
          </p:blipFill>
          <p:spPr bwMode="auto">
            <a:xfrm>
              <a:off x="2112" y="1440"/>
              <a:ext cx="816" cy="960"/>
            </a:xfrm>
            <a:prstGeom prst="rect">
              <a:avLst/>
            </a:prstGeom>
            <a:noFill/>
            <a:ln w="9525">
              <a:noFill/>
              <a:miter lim="800000"/>
              <a:headEnd/>
              <a:tailEnd/>
            </a:ln>
          </p:spPr>
        </p:pic>
      </p:grpSp>
      <p:pic>
        <p:nvPicPr>
          <p:cNvPr id="23564" name="Picture 12" descr="DONG HO2"/>
          <p:cNvPicPr>
            <a:picLocks noChangeAspect="1" noChangeArrowheads="1"/>
          </p:cNvPicPr>
          <p:nvPr/>
        </p:nvPicPr>
        <p:blipFill>
          <a:blip r:embed="rId8"/>
          <a:srcRect/>
          <a:stretch>
            <a:fillRect/>
          </a:stretch>
        </p:blipFill>
        <p:spPr bwMode="auto">
          <a:xfrm>
            <a:off x="7772400" y="4724400"/>
            <a:ext cx="1155700" cy="1536700"/>
          </a:xfrm>
          <a:prstGeom prst="rect">
            <a:avLst/>
          </a:prstGeom>
          <a:noFill/>
          <a:ln w="9525">
            <a:noFill/>
            <a:miter lim="800000"/>
            <a:headEnd/>
            <a:tailEnd/>
          </a:ln>
        </p:spPr>
      </p:pic>
      <p:sp>
        <p:nvSpPr>
          <p:cNvPr id="23565" name="Oval 13"/>
          <p:cNvSpPr>
            <a:spLocks noChangeArrowheads="1"/>
          </p:cNvSpPr>
          <p:nvPr/>
        </p:nvSpPr>
        <p:spPr bwMode="auto">
          <a:xfrm>
            <a:off x="304800" y="5334000"/>
            <a:ext cx="1295400" cy="844550"/>
          </a:xfrm>
          <a:prstGeom prst="ellipse">
            <a:avLst/>
          </a:prstGeom>
          <a:gradFill rotWithShape="1">
            <a:gsLst>
              <a:gs pos="0">
                <a:srgbClr val="FF0000"/>
              </a:gs>
              <a:gs pos="100000">
                <a:srgbClr val="0000FF"/>
              </a:gs>
            </a:gsLst>
            <a:path path="shape">
              <a:fillToRect l="50000" t="50000" r="50000" b="50000"/>
            </a:path>
          </a:gradFill>
          <a:ln w="76200" cmpd="tri">
            <a:solidFill>
              <a:schemeClr val="tx1"/>
            </a:solidFill>
            <a:round/>
            <a:headEnd/>
            <a:tailEnd/>
          </a:ln>
        </p:spPr>
        <p:txBody>
          <a:bodyPr wrap="none" anchor="ctr"/>
          <a:lstStyle/>
          <a:p>
            <a:endParaRPr lang="en-US"/>
          </a:p>
        </p:txBody>
      </p:sp>
      <p:sp>
        <p:nvSpPr>
          <p:cNvPr id="23566" name="Text Box 14"/>
          <p:cNvSpPr txBox="1">
            <a:spLocks noChangeArrowheads="1"/>
          </p:cNvSpPr>
          <p:nvPr/>
        </p:nvSpPr>
        <p:spPr bwMode="auto">
          <a:xfrm>
            <a:off x="558800" y="5467350"/>
            <a:ext cx="1344613"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01</a:t>
            </a:r>
          </a:p>
        </p:txBody>
      </p:sp>
      <p:sp>
        <p:nvSpPr>
          <p:cNvPr id="23567" name="Text Box 15"/>
          <p:cNvSpPr txBox="1">
            <a:spLocks noChangeArrowheads="1"/>
          </p:cNvSpPr>
          <p:nvPr/>
        </p:nvSpPr>
        <p:spPr bwMode="auto">
          <a:xfrm>
            <a:off x="463550" y="5391150"/>
            <a:ext cx="1363663" cy="701675"/>
          </a:xfrm>
          <a:prstGeom prst="rect">
            <a:avLst/>
          </a:prstGeom>
          <a:noFill/>
          <a:ln w="9525">
            <a:noFill/>
            <a:miter lim="800000"/>
            <a:headEnd/>
            <a:tailEnd/>
          </a:ln>
        </p:spPr>
        <p:txBody>
          <a:bodyPr>
            <a:spAutoFit/>
          </a:bodyPr>
          <a:lstStyle/>
          <a:p>
            <a:pPr>
              <a:spcBef>
                <a:spcPct val="50000"/>
              </a:spcBef>
            </a:pPr>
            <a:r>
              <a:rPr lang="en-US" sz="4000" b="1">
                <a:solidFill>
                  <a:srgbClr val="FFFF00"/>
                </a:solidFill>
              </a:rPr>
              <a:t>15</a:t>
            </a:r>
          </a:p>
        </p:txBody>
      </p:sp>
      <p:sp>
        <p:nvSpPr>
          <p:cNvPr id="23568" name="Text Box 16"/>
          <p:cNvSpPr txBox="1">
            <a:spLocks noChangeArrowheads="1"/>
          </p:cNvSpPr>
          <p:nvPr/>
        </p:nvSpPr>
        <p:spPr bwMode="auto">
          <a:xfrm>
            <a:off x="509588"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CCFF33"/>
                </a:solidFill>
              </a:rPr>
              <a:t>14</a:t>
            </a:r>
          </a:p>
        </p:txBody>
      </p:sp>
      <p:sp>
        <p:nvSpPr>
          <p:cNvPr id="23569" name="Text Box 17"/>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FFFF00"/>
                </a:solidFill>
              </a:rPr>
              <a:t>13</a:t>
            </a:r>
          </a:p>
        </p:txBody>
      </p:sp>
      <p:sp>
        <p:nvSpPr>
          <p:cNvPr id="23570" name="Text Box 18"/>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12</a:t>
            </a:r>
          </a:p>
        </p:txBody>
      </p:sp>
      <p:sp>
        <p:nvSpPr>
          <p:cNvPr id="23571" name="Text Box 19"/>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10</a:t>
            </a:r>
          </a:p>
        </p:txBody>
      </p:sp>
      <p:sp>
        <p:nvSpPr>
          <p:cNvPr id="23572" name="Text Box 20"/>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11</a:t>
            </a:r>
          </a:p>
        </p:txBody>
      </p:sp>
      <p:sp>
        <p:nvSpPr>
          <p:cNvPr id="23573" name="Text Box 21"/>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09</a:t>
            </a:r>
          </a:p>
        </p:txBody>
      </p:sp>
      <p:sp>
        <p:nvSpPr>
          <p:cNvPr id="23574" name="Text Box 22"/>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08</a:t>
            </a:r>
          </a:p>
        </p:txBody>
      </p:sp>
      <p:sp>
        <p:nvSpPr>
          <p:cNvPr id="23575" name="Text Box 23"/>
          <p:cNvSpPr txBox="1">
            <a:spLocks noChangeArrowheads="1"/>
          </p:cNvSpPr>
          <p:nvPr/>
        </p:nvSpPr>
        <p:spPr bwMode="auto">
          <a:xfrm>
            <a:off x="512763" y="546735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07</a:t>
            </a:r>
          </a:p>
        </p:txBody>
      </p:sp>
      <p:sp>
        <p:nvSpPr>
          <p:cNvPr id="23576" name="Text Box 24"/>
          <p:cNvSpPr txBox="1">
            <a:spLocks noChangeArrowheads="1"/>
          </p:cNvSpPr>
          <p:nvPr/>
        </p:nvSpPr>
        <p:spPr bwMode="auto">
          <a:xfrm>
            <a:off x="512763" y="543560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06</a:t>
            </a:r>
          </a:p>
        </p:txBody>
      </p:sp>
      <p:sp>
        <p:nvSpPr>
          <p:cNvPr id="23577" name="Text Box 25"/>
          <p:cNvSpPr txBox="1">
            <a:spLocks noChangeArrowheads="1"/>
          </p:cNvSpPr>
          <p:nvPr/>
        </p:nvSpPr>
        <p:spPr bwMode="auto">
          <a:xfrm>
            <a:off x="487363"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05</a:t>
            </a:r>
          </a:p>
        </p:txBody>
      </p:sp>
      <p:sp>
        <p:nvSpPr>
          <p:cNvPr id="23578" name="Text Box 26"/>
          <p:cNvSpPr txBox="1">
            <a:spLocks noChangeArrowheads="1"/>
          </p:cNvSpPr>
          <p:nvPr/>
        </p:nvSpPr>
        <p:spPr bwMode="auto">
          <a:xfrm>
            <a:off x="460375" y="5467350"/>
            <a:ext cx="1344613"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04</a:t>
            </a:r>
          </a:p>
        </p:txBody>
      </p:sp>
      <p:sp>
        <p:nvSpPr>
          <p:cNvPr id="23579" name="Text Box 27"/>
          <p:cNvSpPr txBox="1">
            <a:spLocks noChangeArrowheads="1"/>
          </p:cNvSpPr>
          <p:nvPr/>
        </p:nvSpPr>
        <p:spPr bwMode="auto">
          <a:xfrm>
            <a:off x="482600" y="5435600"/>
            <a:ext cx="1344613"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03</a:t>
            </a:r>
          </a:p>
        </p:txBody>
      </p:sp>
      <p:sp>
        <p:nvSpPr>
          <p:cNvPr id="23580" name="Text Box 28"/>
          <p:cNvSpPr txBox="1">
            <a:spLocks noChangeArrowheads="1"/>
          </p:cNvSpPr>
          <p:nvPr/>
        </p:nvSpPr>
        <p:spPr bwMode="auto">
          <a:xfrm>
            <a:off x="487363" y="53594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02</a:t>
            </a:r>
          </a:p>
        </p:txBody>
      </p:sp>
      <p:sp>
        <p:nvSpPr>
          <p:cNvPr id="23581" name="Text Box 29"/>
          <p:cNvSpPr txBox="1">
            <a:spLocks noChangeArrowheads="1"/>
          </p:cNvSpPr>
          <p:nvPr/>
        </p:nvSpPr>
        <p:spPr bwMode="auto">
          <a:xfrm>
            <a:off x="460375" y="5467350"/>
            <a:ext cx="1344613"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00</a:t>
            </a:r>
          </a:p>
        </p:txBody>
      </p:sp>
      <p:sp>
        <p:nvSpPr>
          <p:cNvPr id="23582" name="Text Box 30"/>
          <p:cNvSpPr txBox="1">
            <a:spLocks noChangeArrowheads="1"/>
          </p:cNvSpPr>
          <p:nvPr/>
        </p:nvSpPr>
        <p:spPr bwMode="auto">
          <a:xfrm>
            <a:off x="487363"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01</a:t>
            </a:r>
          </a:p>
        </p:txBody>
      </p:sp>
      <p:sp>
        <p:nvSpPr>
          <p:cNvPr id="23583" name="AutoShape 31"/>
          <p:cNvSpPr>
            <a:spLocks noChangeArrowheads="1"/>
          </p:cNvSpPr>
          <p:nvPr/>
        </p:nvSpPr>
        <p:spPr bwMode="auto">
          <a:xfrm>
            <a:off x="7681913" y="6394450"/>
            <a:ext cx="1462087" cy="463550"/>
          </a:xfrm>
          <a:prstGeom prst="star8">
            <a:avLst>
              <a:gd name="adj" fmla="val 38250"/>
            </a:avLst>
          </a:prstGeom>
          <a:gradFill rotWithShape="1">
            <a:gsLst>
              <a:gs pos="0">
                <a:srgbClr val="FF0000"/>
              </a:gs>
              <a:gs pos="50000">
                <a:srgbClr val="FFFF00"/>
              </a:gs>
              <a:gs pos="100000">
                <a:srgbClr val="FF0000"/>
              </a:gs>
            </a:gsLst>
            <a:lin ang="5400000" scaled="1"/>
          </a:gradFill>
          <a:ln w="9525">
            <a:miter lim="800000"/>
            <a:headEnd/>
            <a:tailEnd/>
          </a:ln>
          <a:effectLst/>
          <a:scene3d>
            <a:camera prst="legacyPerspectiveBottom">
              <a:rot lat="300000" lon="0" rev="0"/>
            </a:camera>
            <a:lightRig rig="legacyFlat3" dir="t"/>
          </a:scene3d>
          <a:sp3d extrusionH="887400" prstMaterial="legacyMatte">
            <a:bevelT w="13500" h="13500" prst="angle"/>
            <a:bevelB w="13500" h="13500" prst="angle"/>
            <a:extrusionClr>
              <a:srgbClr val="66FF33"/>
            </a:extrusionClr>
          </a:sp3d>
        </p:spPr>
        <p:txBody>
          <a:bodyPr wrap="none" anchor="ctr">
            <a:flatTx/>
          </a:bodyPr>
          <a:lstStyle/>
          <a:p>
            <a:pPr algn="ctr" eaLnBrk="0" hangingPunct="0">
              <a:defRPr/>
            </a:pPr>
            <a:r>
              <a:rPr lang="en-US" sz="2000" b="1">
                <a:solidFill>
                  <a:schemeClr val="bg1"/>
                </a:solidFill>
                <a:effectLst>
                  <a:outerShdw blurRad="38100" dist="38100" dir="2700000" algn="tl">
                    <a:srgbClr val="000000"/>
                  </a:outerShdw>
                </a:effectLst>
                <a:latin typeface="Arial"/>
              </a:rPr>
              <a:t>BEGIN</a:t>
            </a:r>
          </a:p>
        </p:txBody>
      </p:sp>
      <p:sp>
        <p:nvSpPr>
          <p:cNvPr id="23584" name="Text Box 32"/>
          <p:cNvSpPr txBox="1">
            <a:spLocks noChangeArrowheads="1"/>
          </p:cNvSpPr>
          <p:nvPr/>
        </p:nvSpPr>
        <p:spPr bwMode="auto">
          <a:xfrm>
            <a:off x="5651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CCFF33"/>
                </a:solidFill>
              </a:rPr>
              <a:t>30</a:t>
            </a:r>
          </a:p>
        </p:txBody>
      </p:sp>
      <p:sp>
        <p:nvSpPr>
          <p:cNvPr id="23585" name="Text Box 33"/>
          <p:cNvSpPr txBox="1">
            <a:spLocks noChangeArrowheads="1"/>
          </p:cNvSpPr>
          <p:nvPr/>
        </p:nvSpPr>
        <p:spPr bwMode="auto">
          <a:xfrm>
            <a:off x="4889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FFFF00"/>
                </a:solidFill>
              </a:rPr>
              <a:t>29</a:t>
            </a:r>
          </a:p>
        </p:txBody>
      </p:sp>
      <p:sp>
        <p:nvSpPr>
          <p:cNvPr id="23586" name="Text Box 34"/>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28</a:t>
            </a:r>
          </a:p>
        </p:txBody>
      </p:sp>
      <p:sp>
        <p:nvSpPr>
          <p:cNvPr id="23587" name="Text Box 35"/>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27</a:t>
            </a:r>
          </a:p>
        </p:txBody>
      </p:sp>
      <p:sp>
        <p:nvSpPr>
          <p:cNvPr id="23588" name="Text Box 36"/>
          <p:cNvSpPr txBox="1">
            <a:spLocks noChangeArrowheads="1"/>
          </p:cNvSpPr>
          <p:nvPr/>
        </p:nvSpPr>
        <p:spPr bwMode="auto">
          <a:xfrm>
            <a:off x="4889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26</a:t>
            </a:r>
          </a:p>
        </p:txBody>
      </p:sp>
      <p:sp>
        <p:nvSpPr>
          <p:cNvPr id="23589" name="Text Box 37"/>
          <p:cNvSpPr txBox="1">
            <a:spLocks noChangeArrowheads="1"/>
          </p:cNvSpPr>
          <p:nvPr/>
        </p:nvSpPr>
        <p:spPr bwMode="auto">
          <a:xfrm>
            <a:off x="4889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25</a:t>
            </a:r>
          </a:p>
        </p:txBody>
      </p:sp>
      <p:sp>
        <p:nvSpPr>
          <p:cNvPr id="23590" name="Text Box 38"/>
          <p:cNvSpPr txBox="1">
            <a:spLocks noChangeArrowheads="1"/>
          </p:cNvSpPr>
          <p:nvPr/>
        </p:nvSpPr>
        <p:spPr bwMode="auto">
          <a:xfrm>
            <a:off x="5651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24</a:t>
            </a:r>
          </a:p>
        </p:txBody>
      </p:sp>
      <p:sp>
        <p:nvSpPr>
          <p:cNvPr id="23591" name="Text Box 39"/>
          <p:cNvSpPr txBox="1">
            <a:spLocks noChangeArrowheads="1"/>
          </p:cNvSpPr>
          <p:nvPr/>
        </p:nvSpPr>
        <p:spPr bwMode="auto">
          <a:xfrm>
            <a:off x="590550" y="543560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23</a:t>
            </a:r>
          </a:p>
        </p:txBody>
      </p:sp>
      <p:sp>
        <p:nvSpPr>
          <p:cNvPr id="23592" name="Text Box 40"/>
          <p:cNvSpPr txBox="1">
            <a:spLocks noChangeArrowheads="1"/>
          </p:cNvSpPr>
          <p:nvPr/>
        </p:nvSpPr>
        <p:spPr bwMode="auto">
          <a:xfrm>
            <a:off x="568325" y="543560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22</a:t>
            </a:r>
          </a:p>
        </p:txBody>
      </p:sp>
      <p:sp>
        <p:nvSpPr>
          <p:cNvPr id="23593" name="Text Box 41"/>
          <p:cNvSpPr txBox="1">
            <a:spLocks noChangeArrowheads="1"/>
          </p:cNvSpPr>
          <p:nvPr/>
        </p:nvSpPr>
        <p:spPr bwMode="auto">
          <a:xfrm>
            <a:off x="5651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21</a:t>
            </a:r>
          </a:p>
        </p:txBody>
      </p:sp>
      <p:sp>
        <p:nvSpPr>
          <p:cNvPr id="23594" name="Text Box 42"/>
          <p:cNvSpPr txBox="1">
            <a:spLocks noChangeArrowheads="1"/>
          </p:cNvSpPr>
          <p:nvPr/>
        </p:nvSpPr>
        <p:spPr bwMode="auto">
          <a:xfrm>
            <a:off x="538163"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20</a:t>
            </a:r>
          </a:p>
        </p:txBody>
      </p:sp>
      <p:sp>
        <p:nvSpPr>
          <p:cNvPr id="23595" name="Text Box 43"/>
          <p:cNvSpPr txBox="1">
            <a:spLocks noChangeArrowheads="1"/>
          </p:cNvSpPr>
          <p:nvPr/>
        </p:nvSpPr>
        <p:spPr bwMode="auto">
          <a:xfrm>
            <a:off x="461963"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19</a:t>
            </a:r>
          </a:p>
        </p:txBody>
      </p:sp>
      <p:sp>
        <p:nvSpPr>
          <p:cNvPr id="23596" name="Text Box 44"/>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18</a:t>
            </a:r>
          </a:p>
        </p:txBody>
      </p:sp>
      <p:sp>
        <p:nvSpPr>
          <p:cNvPr id="23597" name="Text Box 45"/>
          <p:cNvSpPr txBox="1">
            <a:spLocks noChangeArrowheads="1"/>
          </p:cNvSpPr>
          <p:nvPr/>
        </p:nvSpPr>
        <p:spPr bwMode="auto">
          <a:xfrm>
            <a:off x="538163"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17</a:t>
            </a:r>
          </a:p>
        </p:txBody>
      </p:sp>
      <p:sp>
        <p:nvSpPr>
          <p:cNvPr id="23598" name="Text Box 46"/>
          <p:cNvSpPr txBox="1">
            <a:spLocks noChangeArrowheads="1"/>
          </p:cNvSpPr>
          <p:nvPr/>
        </p:nvSpPr>
        <p:spPr bwMode="auto">
          <a:xfrm>
            <a:off x="560388"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16</a:t>
            </a:r>
          </a:p>
        </p:txBody>
      </p:sp>
      <p:sp>
        <p:nvSpPr>
          <p:cNvPr id="23599" name="Text Box 47"/>
          <p:cNvSpPr txBox="1">
            <a:spLocks noChangeArrowheads="1"/>
          </p:cNvSpPr>
          <p:nvPr/>
        </p:nvSpPr>
        <p:spPr bwMode="auto">
          <a:xfrm>
            <a:off x="620713" y="5391150"/>
            <a:ext cx="1817687" cy="701675"/>
          </a:xfrm>
          <a:prstGeom prst="rect">
            <a:avLst/>
          </a:prstGeom>
          <a:noFill/>
          <a:ln w="9525">
            <a:noFill/>
            <a:miter lim="800000"/>
            <a:headEnd/>
            <a:tailEnd/>
          </a:ln>
        </p:spPr>
        <p:txBody>
          <a:bodyPr>
            <a:spAutoFit/>
          </a:bodyPr>
          <a:lstStyle/>
          <a:p>
            <a:pPr>
              <a:spcBef>
                <a:spcPct val="50000"/>
              </a:spcBef>
            </a:pPr>
            <a:r>
              <a:rPr lang="en-US" sz="4000" b="1">
                <a:solidFill>
                  <a:srgbClr val="FFFF00"/>
                </a:solidFill>
              </a:rPr>
              <a:t>15</a:t>
            </a:r>
          </a:p>
        </p:txBody>
      </p:sp>
      <p:sp>
        <p:nvSpPr>
          <p:cNvPr id="23600" name="Text Box 48"/>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CCFF33"/>
                </a:solidFill>
              </a:rPr>
              <a:t>14</a:t>
            </a:r>
          </a:p>
        </p:txBody>
      </p:sp>
      <p:sp>
        <p:nvSpPr>
          <p:cNvPr id="23601" name="Text Box 49"/>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FFFF00"/>
                </a:solidFill>
              </a:rPr>
              <a:t>13</a:t>
            </a:r>
          </a:p>
        </p:txBody>
      </p:sp>
      <p:sp>
        <p:nvSpPr>
          <p:cNvPr id="23602" name="Text Box 50"/>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12</a:t>
            </a:r>
          </a:p>
        </p:txBody>
      </p:sp>
      <p:sp>
        <p:nvSpPr>
          <p:cNvPr id="23603" name="Text Box 51"/>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10</a:t>
            </a:r>
          </a:p>
        </p:txBody>
      </p:sp>
      <p:sp>
        <p:nvSpPr>
          <p:cNvPr id="23604" name="Text Box 52"/>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11</a:t>
            </a:r>
          </a:p>
        </p:txBody>
      </p:sp>
      <p:sp>
        <p:nvSpPr>
          <p:cNvPr id="23605" name="Text Box 53"/>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09</a:t>
            </a:r>
          </a:p>
        </p:txBody>
      </p:sp>
      <p:sp>
        <p:nvSpPr>
          <p:cNvPr id="23606" name="Text Box 54"/>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08</a:t>
            </a:r>
          </a:p>
        </p:txBody>
      </p:sp>
      <p:sp>
        <p:nvSpPr>
          <p:cNvPr id="23607" name="Text Box 55"/>
          <p:cNvSpPr txBox="1">
            <a:spLocks noChangeArrowheads="1"/>
          </p:cNvSpPr>
          <p:nvPr/>
        </p:nvSpPr>
        <p:spPr bwMode="auto">
          <a:xfrm>
            <a:off x="590550" y="539115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07</a:t>
            </a:r>
          </a:p>
        </p:txBody>
      </p:sp>
      <p:sp>
        <p:nvSpPr>
          <p:cNvPr id="23608" name="Text Box 56"/>
          <p:cNvSpPr txBox="1">
            <a:spLocks noChangeArrowheads="1"/>
          </p:cNvSpPr>
          <p:nvPr/>
        </p:nvSpPr>
        <p:spPr bwMode="auto">
          <a:xfrm>
            <a:off x="590550" y="539115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06</a:t>
            </a:r>
          </a:p>
        </p:txBody>
      </p:sp>
      <p:sp>
        <p:nvSpPr>
          <p:cNvPr id="23609" name="Text Box 57"/>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05</a:t>
            </a:r>
          </a:p>
        </p:txBody>
      </p:sp>
      <p:sp>
        <p:nvSpPr>
          <p:cNvPr id="23610" name="Text Box 58"/>
          <p:cNvSpPr txBox="1">
            <a:spLocks noChangeArrowheads="1"/>
          </p:cNvSpPr>
          <p:nvPr/>
        </p:nvSpPr>
        <p:spPr bwMode="auto">
          <a:xfrm>
            <a:off x="560388"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04</a:t>
            </a:r>
          </a:p>
        </p:txBody>
      </p:sp>
      <p:sp>
        <p:nvSpPr>
          <p:cNvPr id="23611" name="Text Box 59"/>
          <p:cNvSpPr txBox="1">
            <a:spLocks noChangeArrowheads="1"/>
          </p:cNvSpPr>
          <p:nvPr/>
        </p:nvSpPr>
        <p:spPr bwMode="auto">
          <a:xfrm>
            <a:off x="560388"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03</a:t>
            </a:r>
          </a:p>
        </p:txBody>
      </p:sp>
      <p:sp>
        <p:nvSpPr>
          <p:cNvPr id="23612" name="Text Box 60"/>
          <p:cNvSpPr txBox="1">
            <a:spLocks noChangeArrowheads="1"/>
          </p:cNvSpPr>
          <p:nvPr/>
        </p:nvSpPr>
        <p:spPr bwMode="auto">
          <a:xfrm>
            <a:off x="598488" y="5391150"/>
            <a:ext cx="16875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02</a:t>
            </a:r>
          </a:p>
        </p:txBody>
      </p:sp>
      <p:sp>
        <p:nvSpPr>
          <p:cNvPr id="23613" name="Text Box 61"/>
          <p:cNvSpPr txBox="1">
            <a:spLocks noChangeArrowheads="1"/>
          </p:cNvSpPr>
          <p:nvPr/>
        </p:nvSpPr>
        <p:spPr bwMode="auto">
          <a:xfrm>
            <a:off x="538163"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01</a:t>
            </a:r>
          </a:p>
        </p:txBody>
      </p:sp>
      <p:sp>
        <p:nvSpPr>
          <p:cNvPr id="23614" name="Text Box 62"/>
          <p:cNvSpPr txBox="1">
            <a:spLocks noChangeArrowheads="1"/>
          </p:cNvSpPr>
          <p:nvPr/>
        </p:nvSpPr>
        <p:spPr bwMode="auto">
          <a:xfrm>
            <a:off x="538163"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00</a:t>
            </a:r>
          </a:p>
        </p:txBody>
      </p:sp>
      <p:sp>
        <p:nvSpPr>
          <p:cNvPr id="23615" name="Text Box 63"/>
          <p:cNvSpPr txBox="1">
            <a:spLocks noChangeArrowheads="1"/>
          </p:cNvSpPr>
          <p:nvPr/>
        </p:nvSpPr>
        <p:spPr bwMode="auto">
          <a:xfrm>
            <a:off x="488950" y="53594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10</a:t>
            </a:r>
          </a:p>
        </p:txBody>
      </p:sp>
      <p:sp>
        <p:nvSpPr>
          <p:cNvPr id="23616" name="Text Box 64"/>
          <p:cNvSpPr txBox="1">
            <a:spLocks noChangeArrowheads="1"/>
          </p:cNvSpPr>
          <p:nvPr/>
        </p:nvSpPr>
        <p:spPr bwMode="auto">
          <a:xfrm>
            <a:off x="4889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09</a:t>
            </a:r>
          </a:p>
        </p:txBody>
      </p:sp>
      <p:sp>
        <p:nvSpPr>
          <p:cNvPr id="23617" name="Text Box 65"/>
          <p:cNvSpPr txBox="1">
            <a:spLocks noChangeArrowheads="1"/>
          </p:cNvSpPr>
          <p:nvPr/>
        </p:nvSpPr>
        <p:spPr bwMode="auto">
          <a:xfrm>
            <a:off x="488950" y="53594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08</a:t>
            </a:r>
          </a:p>
        </p:txBody>
      </p:sp>
      <p:sp>
        <p:nvSpPr>
          <p:cNvPr id="23618" name="Text Box 66"/>
          <p:cNvSpPr txBox="1">
            <a:spLocks noChangeArrowheads="1"/>
          </p:cNvSpPr>
          <p:nvPr/>
        </p:nvSpPr>
        <p:spPr bwMode="auto">
          <a:xfrm>
            <a:off x="492125" y="539115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07</a:t>
            </a:r>
          </a:p>
        </p:txBody>
      </p:sp>
      <p:sp>
        <p:nvSpPr>
          <p:cNvPr id="23619" name="Text Box 67"/>
          <p:cNvSpPr txBox="1">
            <a:spLocks noChangeArrowheads="1"/>
          </p:cNvSpPr>
          <p:nvPr/>
        </p:nvSpPr>
        <p:spPr bwMode="auto">
          <a:xfrm>
            <a:off x="492125" y="539115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06</a:t>
            </a:r>
          </a:p>
        </p:txBody>
      </p:sp>
      <p:sp>
        <p:nvSpPr>
          <p:cNvPr id="23620" name="Text Box 68"/>
          <p:cNvSpPr txBox="1">
            <a:spLocks noChangeArrowheads="1"/>
          </p:cNvSpPr>
          <p:nvPr/>
        </p:nvSpPr>
        <p:spPr bwMode="auto">
          <a:xfrm>
            <a:off x="4889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05</a:t>
            </a:r>
          </a:p>
        </p:txBody>
      </p:sp>
      <p:sp>
        <p:nvSpPr>
          <p:cNvPr id="23621" name="Text Box 69"/>
          <p:cNvSpPr txBox="1">
            <a:spLocks noChangeArrowheads="1"/>
          </p:cNvSpPr>
          <p:nvPr/>
        </p:nvSpPr>
        <p:spPr bwMode="auto">
          <a:xfrm>
            <a:off x="461963" y="535940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04</a:t>
            </a:r>
          </a:p>
        </p:txBody>
      </p:sp>
      <p:sp>
        <p:nvSpPr>
          <p:cNvPr id="23622" name="Text Box 70"/>
          <p:cNvSpPr txBox="1">
            <a:spLocks noChangeArrowheads="1"/>
          </p:cNvSpPr>
          <p:nvPr/>
        </p:nvSpPr>
        <p:spPr bwMode="auto">
          <a:xfrm>
            <a:off x="461963" y="535940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03</a:t>
            </a:r>
          </a:p>
        </p:txBody>
      </p:sp>
      <p:sp>
        <p:nvSpPr>
          <p:cNvPr id="23623" name="Text Box 71"/>
          <p:cNvSpPr txBox="1">
            <a:spLocks noChangeArrowheads="1"/>
          </p:cNvSpPr>
          <p:nvPr/>
        </p:nvSpPr>
        <p:spPr bwMode="auto">
          <a:xfrm>
            <a:off x="522288" y="5391150"/>
            <a:ext cx="16875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02</a:t>
            </a:r>
          </a:p>
        </p:txBody>
      </p:sp>
      <p:sp>
        <p:nvSpPr>
          <p:cNvPr id="23624" name="Text Box 72"/>
          <p:cNvSpPr txBox="1">
            <a:spLocks noChangeArrowheads="1"/>
          </p:cNvSpPr>
          <p:nvPr/>
        </p:nvSpPr>
        <p:spPr bwMode="auto">
          <a:xfrm>
            <a:off x="323850" y="5373688"/>
            <a:ext cx="1344613"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01</a:t>
            </a:r>
          </a:p>
        </p:txBody>
      </p:sp>
      <p:sp>
        <p:nvSpPr>
          <p:cNvPr id="23625" name="WordArt 73"/>
          <p:cNvSpPr>
            <a:spLocks noChangeArrowheads="1" noChangeShapeType="1" noTextEdit="1"/>
          </p:cNvSpPr>
          <p:nvPr/>
        </p:nvSpPr>
        <p:spPr bwMode="auto">
          <a:xfrm>
            <a:off x="1219200" y="1219200"/>
            <a:ext cx="6553200" cy="933450"/>
          </a:xfrm>
          <a:prstGeom prst="rect">
            <a:avLst/>
          </a:prstGeom>
        </p:spPr>
        <p:txBody>
          <a:bodyPr wrap="none" fromWordArt="1">
            <a:prstTxWarp prst="textWave2">
              <a:avLst>
                <a:gd name="adj1" fmla="val 13005"/>
                <a:gd name="adj2" fmla="val 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gradFill rotWithShape="1">
                  <a:gsLst>
                    <a:gs pos="0">
                      <a:srgbClr val="FFFF00"/>
                    </a:gs>
                    <a:gs pos="100000">
                      <a:srgbClr val="FF0000"/>
                    </a:gs>
                  </a:gsLst>
                  <a:lin ang="5400000" scaled="1"/>
                </a:gradFill>
                <a:latin typeface="Arial"/>
                <a:cs typeface="Arial"/>
              </a:rPr>
              <a:t>TRỒNG HOA TRÊN ĐẤT BẠN</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grpId="0" nodeType="withEffect">
                                  <p:stCondLst>
                                    <p:cond delay="1000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0" fill="hold"/>
                                        <p:tgtEl>
                                          <p:spTgt spid="23557"/>
                                        </p:tgtEl>
                                        <p:attrNameLst>
                                          <p:attrName>ppt_x</p:attrName>
                                        </p:attrNameLst>
                                      </p:cBhvr>
                                      <p:tavLst>
                                        <p:tav tm="0">
                                          <p:val>
                                            <p:strVal val="1+#ppt_w/2"/>
                                          </p:val>
                                        </p:tav>
                                        <p:tav tm="100000">
                                          <p:val>
                                            <p:strVal val="#ppt_x"/>
                                          </p:val>
                                        </p:tav>
                                      </p:tavLst>
                                    </p:anim>
                                    <p:anim calcmode="lin" valueType="num">
                                      <p:cBhvr additive="base">
                                        <p:cTn id="8" dur="50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3565"/>
                                        </p:tgtEl>
                                        <p:attrNameLst>
                                          <p:attrName>style.visibility</p:attrName>
                                        </p:attrNameLst>
                                      </p:cBhvr>
                                      <p:to>
                                        <p:strVal val="visible"/>
                                      </p:to>
                                    </p:set>
                                    <p:animEffect transition="in" filter="box(in)">
                                      <p:cBhvr>
                                        <p:cTn id="16" dur="500"/>
                                        <p:tgtEl>
                                          <p:spTgt spid="2356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3583"/>
                                        </p:tgtEl>
                                        <p:attrNameLst>
                                          <p:attrName>style.visibility</p:attrName>
                                        </p:attrNameLst>
                                      </p:cBhvr>
                                      <p:to>
                                        <p:strVal val="visible"/>
                                      </p:to>
                                    </p:set>
                                    <p:animEffect transition="in" filter="box(in)">
                                      <p:cBhvr>
                                        <p:cTn id="19" dur="500"/>
                                        <p:tgtEl>
                                          <p:spTgt spid="23583"/>
                                        </p:tgtEl>
                                      </p:cBhvr>
                                    </p:animEffect>
                                  </p:childTnLst>
                                </p:cTn>
                              </p:par>
                              <p:par>
                                <p:cTn id="20" presetID="4" presetClass="entr" presetSubtype="16" fill="hold" nodeType="withEffect">
                                  <p:stCondLst>
                                    <p:cond delay="0"/>
                                  </p:stCondLst>
                                  <p:childTnLst>
                                    <p:set>
                                      <p:cBhvr>
                                        <p:cTn id="21" dur="1" fill="hold">
                                          <p:stCondLst>
                                            <p:cond delay="0"/>
                                          </p:stCondLst>
                                        </p:cTn>
                                        <p:tgtEl>
                                          <p:spTgt spid="23564"/>
                                        </p:tgtEl>
                                        <p:attrNameLst>
                                          <p:attrName>style.visibility</p:attrName>
                                        </p:attrNameLst>
                                      </p:cBhvr>
                                      <p:to>
                                        <p:strVal val="visible"/>
                                      </p:to>
                                    </p:set>
                                    <p:animEffect transition="in" filter="box(in)">
                                      <p:cBhvr>
                                        <p:cTn id="22" dur="5000"/>
                                        <p:tgtEl>
                                          <p:spTgt spid="235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1" presetClass="entr" presetSubtype="0" repeatCount="indefinite" fill="hold" grpId="0" nodeType="clickEffect">
                                  <p:stCondLst>
                                    <p:cond delay="0"/>
                                  </p:stCondLst>
                                  <p:endCondLst>
                                    <p:cond evt="onNext" delay="0">
                                      <p:tgtEl>
                                        <p:sldTgt/>
                                      </p:tgtEl>
                                    </p:cond>
                                  </p:endCondLst>
                                  <p:childTnLst>
                                    <p:set>
                                      <p:cBhvr>
                                        <p:cTn id="26" dur="1" fill="hold">
                                          <p:stCondLst>
                                            <p:cond delay="0"/>
                                          </p:stCondLst>
                                        </p:cTn>
                                        <p:tgtEl>
                                          <p:spTgt spid="23625"/>
                                        </p:tgtEl>
                                        <p:attrNameLst>
                                          <p:attrName>style.visibility</p:attrName>
                                        </p:attrNameLst>
                                      </p:cBhvr>
                                      <p:to>
                                        <p:strVal val="visible"/>
                                      </p:to>
                                    </p:set>
                                    <p:animEffect transition="in" filter="fade">
                                      <p:cBhvr>
                                        <p:cTn id="27" dur="1925" decel="100000"/>
                                        <p:tgtEl>
                                          <p:spTgt spid="23625"/>
                                        </p:tgtEl>
                                      </p:cBhvr>
                                    </p:animEffect>
                                    <p:animScale>
                                      <p:cBhvr>
                                        <p:cTn id="28" dur="1925" decel="100000"/>
                                        <p:tgtEl>
                                          <p:spTgt spid="23625"/>
                                        </p:tgtEl>
                                      </p:cBhvr>
                                      <p:from x="10000" y="10000"/>
                                      <p:to x="200000" y="450000"/>
                                    </p:animScale>
                                    <p:animScale>
                                      <p:cBhvr>
                                        <p:cTn id="29" dur="3075" accel="100000" fill="hold">
                                          <p:stCondLst>
                                            <p:cond delay="1925"/>
                                          </p:stCondLst>
                                        </p:cTn>
                                        <p:tgtEl>
                                          <p:spTgt spid="23625"/>
                                        </p:tgtEl>
                                      </p:cBhvr>
                                      <p:from x="200000" y="450000"/>
                                      <p:to x="100000" y="100000"/>
                                    </p:animScale>
                                    <p:set>
                                      <p:cBhvr>
                                        <p:cTn id="30" dur="1925" fill="hold"/>
                                        <p:tgtEl>
                                          <p:spTgt spid="23625"/>
                                        </p:tgtEl>
                                        <p:attrNameLst>
                                          <p:attrName>ppt_x</p:attrName>
                                        </p:attrNameLst>
                                      </p:cBhvr>
                                      <p:to>
                                        <p:strVal val="(0.5)"/>
                                      </p:to>
                                    </p:set>
                                    <p:anim from="(0.5)" to="(#ppt_x)" calcmode="lin" valueType="num">
                                      <p:cBhvr>
                                        <p:cTn id="31" dur="3075" accel="100000" fill="hold">
                                          <p:stCondLst>
                                            <p:cond delay="1925"/>
                                          </p:stCondLst>
                                        </p:cTn>
                                        <p:tgtEl>
                                          <p:spTgt spid="23625"/>
                                        </p:tgtEl>
                                        <p:attrNameLst>
                                          <p:attrName>ppt_x</p:attrName>
                                        </p:attrNameLst>
                                      </p:cBhvr>
                                    </p:anim>
                                    <p:set>
                                      <p:cBhvr>
                                        <p:cTn id="32" dur="1925" fill="hold"/>
                                        <p:tgtEl>
                                          <p:spTgt spid="23625"/>
                                        </p:tgtEl>
                                        <p:attrNameLst>
                                          <p:attrName>ppt_y</p:attrName>
                                        </p:attrNameLst>
                                      </p:cBhvr>
                                      <p:to>
                                        <p:strVal val="(#ppt_y+0.4)"/>
                                      </p:to>
                                    </p:set>
                                    <p:anim from="(#ppt_y+0.4)" to="(#ppt_y)" calcmode="lin" valueType="num">
                                      <p:cBhvr>
                                        <p:cTn id="33" dur="3075" accel="100000" fill="hold">
                                          <p:stCondLst>
                                            <p:cond delay="1925"/>
                                          </p:stCondLst>
                                        </p:cTn>
                                        <p:tgtEl>
                                          <p:spTgt spid="236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3583"/>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0" presetClass="exit" presetSubtype="0" fill="hold" nodeType="withEffect">
                                  <p:stCondLst>
                                    <p:cond delay="0"/>
                                  </p:stCondLst>
                                  <p:childTnLst>
                                    <p:animEffect transition="out" filter="fade">
                                      <p:cBhvr>
                                        <p:cTn id="38" dur="2000"/>
                                        <p:tgtEl>
                                          <p:spTgt spid="23564"/>
                                        </p:tgtEl>
                                      </p:cBhvr>
                                    </p:animEffect>
                                    <p:set>
                                      <p:cBhvr>
                                        <p:cTn id="39" dur="1" fill="hold">
                                          <p:stCondLst>
                                            <p:cond delay="1999"/>
                                          </p:stCondLst>
                                        </p:cTn>
                                        <p:tgtEl>
                                          <p:spTgt spid="23564"/>
                                        </p:tgtEl>
                                        <p:attrNameLst>
                                          <p:attrName>style.visibility</p:attrName>
                                        </p:attrNameLst>
                                      </p:cBhvr>
                                      <p:to>
                                        <p:strVal val="hidden"/>
                                      </p:to>
                                    </p:set>
                                  </p:childTnLst>
                                </p:cTn>
                              </p:par>
                              <p:par>
                                <p:cTn id="40" presetID="11" presetClass="entr" presetSubtype="0" fill="hold" grpId="0" nodeType="withEffect">
                                  <p:stCondLst>
                                    <p:cond delay="0"/>
                                  </p:stCondLst>
                                  <p:childTnLst>
                                    <p:set>
                                      <p:cBhvr>
                                        <p:cTn id="41" dur="1000">
                                          <p:stCondLst>
                                            <p:cond delay="0"/>
                                          </p:stCondLst>
                                        </p:cTn>
                                        <p:tgtEl>
                                          <p:spTgt spid="23584"/>
                                        </p:tgtEl>
                                        <p:attrNameLst>
                                          <p:attrName>style.visibility</p:attrName>
                                        </p:attrNameLst>
                                      </p:cBhvr>
                                      <p:to>
                                        <p:strVal val="visible"/>
                                      </p:to>
                                    </p:set>
                                  </p:childTnLst>
                                  <p:subTnLst>
                                    <p:set>
                                      <p:cBhvr override="childStyle">
                                        <p:cTn dur="1" fill="hold" display="0" masterRel="sameClick" afterEffect="1">
                                          <p:stCondLst>
                                            <p:cond evt="end" delay="0">
                                              <p:tn val="40"/>
                                            </p:cond>
                                          </p:stCondLst>
                                        </p:cTn>
                                        <p:tgtEl>
                                          <p:spTgt spid="23584"/>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3" name="cashreg.wav" builtIn="1"/>
                                        </p:tgtEl>
                                      </p:cMediaNode>
                                    </p:audio>
                                  </p:subTnLst>
                                </p:cTn>
                              </p:par>
                            </p:childTnLst>
                          </p:cTn>
                        </p:par>
                        <p:par>
                          <p:cTn id="42" fill="hold" nodeType="afterGroup">
                            <p:stCondLst>
                              <p:cond delay="2000"/>
                            </p:stCondLst>
                            <p:childTnLst>
                              <p:par>
                                <p:cTn id="43" presetID="11" presetClass="entr" presetSubtype="0" fill="hold" grpId="0" nodeType="afterEffect">
                                  <p:stCondLst>
                                    <p:cond delay="0"/>
                                  </p:stCondLst>
                                  <p:childTnLst>
                                    <p:set>
                                      <p:cBhvr>
                                        <p:cTn id="44" dur="1000">
                                          <p:stCondLst>
                                            <p:cond delay="0"/>
                                          </p:stCondLst>
                                        </p:cTn>
                                        <p:tgtEl>
                                          <p:spTgt spid="23585"/>
                                        </p:tgtEl>
                                        <p:attrNameLst>
                                          <p:attrName>style.visibility</p:attrName>
                                        </p:attrNameLst>
                                      </p:cBhvr>
                                      <p:to>
                                        <p:strVal val="visible"/>
                                      </p:to>
                                    </p:set>
                                  </p:childTnLst>
                                  <p:subTnLst>
                                    <p:set>
                                      <p:cBhvr override="childStyle">
                                        <p:cTn dur="1" fill="hold" display="0" masterRel="sameClick" afterEffect="1">
                                          <p:stCondLst>
                                            <p:cond evt="end" delay="0">
                                              <p:tn val="43"/>
                                            </p:cond>
                                          </p:stCondLst>
                                        </p:cTn>
                                        <p:tgtEl>
                                          <p:spTgt spid="23585"/>
                                        </p:tgtEl>
                                        <p:attrNameLst>
                                          <p:attrName>style.visibility</p:attrName>
                                        </p:attrNameLst>
                                      </p:cBhvr>
                                      <p:to>
                                        <p:strVal val="hidden"/>
                                      </p:to>
                                    </p:set>
                                    <p:audio>
                                      <p:cMediaNode>
                                        <p:cTn display="0" masterRel="sameClick">
                                          <p:stCondLst>
                                            <p:cond evt="begin" delay="0">
                                              <p:tn val="43"/>
                                            </p:cond>
                                          </p:stCondLst>
                                          <p:endCondLst>
                                            <p:cond evt="onStopAudio" delay="0">
                                              <p:tgtEl>
                                                <p:sldTgt/>
                                              </p:tgtEl>
                                            </p:cond>
                                          </p:endCondLst>
                                        </p:cTn>
                                        <p:tgtEl>
                                          <p:sndTgt r:embed="rId3" name="cashreg.wav" builtIn="1"/>
                                        </p:tgtEl>
                                      </p:cMediaNode>
                                    </p:audio>
                                  </p:subTnLst>
                                </p:cTn>
                              </p:par>
                            </p:childTnLst>
                          </p:cTn>
                        </p:par>
                        <p:par>
                          <p:cTn id="45" fill="hold" nodeType="afterGroup">
                            <p:stCondLst>
                              <p:cond delay="3000"/>
                            </p:stCondLst>
                            <p:childTnLst>
                              <p:par>
                                <p:cTn id="46" presetID="11" presetClass="entr" presetSubtype="0" fill="hold" grpId="0" nodeType="afterEffect">
                                  <p:stCondLst>
                                    <p:cond delay="0"/>
                                  </p:stCondLst>
                                  <p:childTnLst>
                                    <p:set>
                                      <p:cBhvr>
                                        <p:cTn id="47" dur="1000">
                                          <p:stCondLst>
                                            <p:cond delay="0"/>
                                          </p:stCondLst>
                                        </p:cTn>
                                        <p:tgtEl>
                                          <p:spTgt spid="23586"/>
                                        </p:tgtEl>
                                        <p:attrNameLst>
                                          <p:attrName>style.visibility</p:attrName>
                                        </p:attrNameLst>
                                      </p:cBhvr>
                                      <p:to>
                                        <p:strVal val="visible"/>
                                      </p:to>
                                    </p:set>
                                  </p:childTnLst>
                                  <p:subTnLst>
                                    <p:set>
                                      <p:cBhvr override="childStyle">
                                        <p:cTn dur="1" fill="hold" display="0" masterRel="sameClick" afterEffect="1">
                                          <p:stCondLst>
                                            <p:cond evt="end" delay="0">
                                              <p:tn val="46"/>
                                            </p:cond>
                                          </p:stCondLst>
                                        </p:cTn>
                                        <p:tgtEl>
                                          <p:spTgt spid="23586"/>
                                        </p:tgtEl>
                                        <p:attrNameLst>
                                          <p:attrName>style.visibility</p:attrName>
                                        </p:attrNameLst>
                                      </p:cBhvr>
                                      <p:to>
                                        <p:strVal val="hidden"/>
                                      </p:to>
                                    </p:set>
                                    <p:audio>
                                      <p:cMediaNode>
                                        <p:cTn display="0" masterRel="sameClick">
                                          <p:stCondLst>
                                            <p:cond evt="begin" delay="0">
                                              <p:tn val="46"/>
                                            </p:cond>
                                          </p:stCondLst>
                                          <p:endCondLst>
                                            <p:cond evt="onStopAudio" delay="0">
                                              <p:tgtEl>
                                                <p:sldTgt/>
                                              </p:tgtEl>
                                            </p:cond>
                                          </p:endCondLst>
                                        </p:cTn>
                                        <p:tgtEl>
                                          <p:sndTgt r:embed="rId3" name="cashreg.wav" builtIn="1"/>
                                        </p:tgtEl>
                                      </p:cMediaNode>
                                    </p:audio>
                                  </p:subTnLst>
                                </p:cTn>
                              </p:par>
                            </p:childTnLst>
                          </p:cTn>
                        </p:par>
                        <p:par>
                          <p:cTn id="48" fill="hold" nodeType="afterGroup">
                            <p:stCondLst>
                              <p:cond delay="4000"/>
                            </p:stCondLst>
                            <p:childTnLst>
                              <p:par>
                                <p:cTn id="49" presetID="11" presetClass="entr" presetSubtype="0" fill="hold" grpId="0" nodeType="afterEffect">
                                  <p:stCondLst>
                                    <p:cond delay="0"/>
                                  </p:stCondLst>
                                  <p:childTnLst>
                                    <p:set>
                                      <p:cBhvr>
                                        <p:cTn id="50" dur="1000">
                                          <p:stCondLst>
                                            <p:cond delay="0"/>
                                          </p:stCondLst>
                                        </p:cTn>
                                        <p:tgtEl>
                                          <p:spTgt spid="23587"/>
                                        </p:tgtEl>
                                        <p:attrNameLst>
                                          <p:attrName>style.visibility</p:attrName>
                                        </p:attrNameLst>
                                      </p:cBhvr>
                                      <p:to>
                                        <p:strVal val="visible"/>
                                      </p:to>
                                    </p:set>
                                  </p:childTnLst>
                                  <p:subTnLst>
                                    <p:set>
                                      <p:cBhvr override="childStyle">
                                        <p:cTn dur="1" fill="hold" display="0" masterRel="sameClick" afterEffect="1">
                                          <p:stCondLst>
                                            <p:cond evt="end" delay="0">
                                              <p:tn val="49"/>
                                            </p:cond>
                                          </p:stCondLst>
                                        </p:cTn>
                                        <p:tgtEl>
                                          <p:spTgt spid="23587"/>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3" name="cashreg.wav" builtIn="1"/>
                                        </p:tgtEl>
                                      </p:cMediaNode>
                                    </p:audio>
                                  </p:subTnLst>
                                </p:cTn>
                              </p:par>
                            </p:childTnLst>
                          </p:cTn>
                        </p:par>
                        <p:par>
                          <p:cTn id="51" fill="hold" nodeType="afterGroup">
                            <p:stCondLst>
                              <p:cond delay="5000"/>
                            </p:stCondLst>
                            <p:childTnLst>
                              <p:par>
                                <p:cTn id="52" presetID="11" presetClass="entr" presetSubtype="0" fill="hold" grpId="0" nodeType="afterEffect">
                                  <p:stCondLst>
                                    <p:cond delay="0"/>
                                  </p:stCondLst>
                                  <p:childTnLst>
                                    <p:set>
                                      <p:cBhvr>
                                        <p:cTn id="53" dur="1000">
                                          <p:stCondLst>
                                            <p:cond delay="0"/>
                                          </p:stCondLst>
                                        </p:cTn>
                                        <p:tgtEl>
                                          <p:spTgt spid="23588"/>
                                        </p:tgtEl>
                                        <p:attrNameLst>
                                          <p:attrName>style.visibility</p:attrName>
                                        </p:attrNameLst>
                                      </p:cBhvr>
                                      <p:to>
                                        <p:strVal val="visible"/>
                                      </p:to>
                                    </p:set>
                                  </p:childTnLst>
                                  <p:subTnLst>
                                    <p:set>
                                      <p:cBhvr override="childStyle">
                                        <p:cTn dur="1" fill="hold" display="0" masterRel="sameClick" afterEffect="1">
                                          <p:stCondLst>
                                            <p:cond evt="end" delay="0">
                                              <p:tn val="52"/>
                                            </p:cond>
                                          </p:stCondLst>
                                        </p:cTn>
                                        <p:tgtEl>
                                          <p:spTgt spid="23588"/>
                                        </p:tgtEl>
                                        <p:attrNameLst>
                                          <p:attrName>style.visibility</p:attrName>
                                        </p:attrNameLst>
                                      </p:cBhvr>
                                      <p:to>
                                        <p:strVal val="hidden"/>
                                      </p:to>
                                    </p:set>
                                    <p:audio>
                                      <p:cMediaNode>
                                        <p:cTn display="0" masterRel="sameClick">
                                          <p:stCondLst>
                                            <p:cond evt="begin" delay="0">
                                              <p:tn val="52"/>
                                            </p:cond>
                                          </p:stCondLst>
                                          <p:endCondLst>
                                            <p:cond evt="onStopAudio" delay="0">
                                              <p:tgtEl>
                                                <p:sldTgt/>
                                              </p:tgtEl>
                                            </p:cond>
                                          </p:endCondLst>
                                        </p:cTn>
                                        <p:tgtEl>
                                          <p:sndTgt r:embed="rId3" name="cashreg.wav" builtIn="1"/>
                                        </p:tgtEl>
                                      </p:cMediaNode>
                                    </p:audio>
                                  </p:subTnLst>
                                </p:cTn>
                              </p:par>
                            </p:childTnLst>
                          </p:cTn>
                        </p:par>
                        <p:par>
                          <p:cTn id="54" fill="hold" nodeType="afterGroup">
                            <p:stCondLst>
                              <p:cond delay="6000"/>
                            </p:stCondLst>
                            <p:childTnLst>
                              <p:par>
                                <p:cTn id="55" presetID="11" presetClass="entr" presetSubtype="0" fill="hold" grpId="0" nodeType="afterEffect">
                                  <p:stCondLst>
                                    <p:cond delay="0"/>
                                  </p:stCondLst>
                                  <p:childTnLst>
                                    <p:set>
                                      <p:cBhvr>
                                        <p:cTn id="56" dur="1000">
                                          <p:stCondLst>
                                            <p:cond delay="0"/>
                                          </p:stCondLst>
                                        </p:cTn>
                                        <p:tgtEl>
                                          <p:spTgt spid="23589"/>
                                        </p:tgtEl>
                                        <p:attrNameLst>
                                          <p:attrName>style.visibility</p:attrName>
                                        </p:attrNameLst>
                                      </p:cBhvr>
                                      <p:to>
                                        <p:strVal val="visible"/>
                                      </p:to>
                                    </p:set>
                                  </p:childTnLst>
                                  <p:subTnLst>
                                    <p:set>
                                      <p:cBhvr override="childStyle">
                                        <p:cTn dur="1" fill="hold" display="0" masterRel="sameClick" afterEffect="1">
                                          <p:stCondLst>
                                            <p:cond evt="end" delay="0">
                                              <p:tn val="55"/>
                                            </p:cond>
                                          </p:stCondLst>
                                        </p:cTn>
                                        <p:tgtEl>
                                          <p:spTgt spid="23589"/>
                                        </p:tgtEl>
                                        <p:attrNameLst>
                                          <p:attrName>style.visibility</p:attrName>
                                        </p:attrNameLst>
                                      </p:cBhvr>
                                      <p:to>
                                        <p:strVal val="hidden"/>
                                      </p:to>
                                    </p:set>
                                    <p:audio>
                                      <p:cMediaNode>
                                        <p:cTn display="0" masterRel="sameClick">
                                          <p:stCondLst>
                                            <p:cond evt="begin" delay="0">
                                              <p:tn val="55"/>
                                            </p:cond>
                                          </p:stCondLst>
                                          <p:endCondLst>
                                            <p:cond evt="onStopAudio" delay="0">
                                              <p:tgtEl>
                                                <p:sldTgt/>
                                              </p:tgtEl>
                                            </p:cond>
                                          </p:endCondLst>
                                        </p:cTn>
                                        <p:tgtEl>
                                          <p:sndTgt r:embed="rId3" name="cashreg.wav" builtIn="1"/>
                                        </p:tgtEl>
                                      </p:cMediaNode>
                                    </p:audio>
                                  </p:subTnLst>
                                </p:cTn>
                              </p:par>
                            </p:childTnLst>
                          </p:cTn>
                        </p:par>
                        <p:par>
                          <p:cTn id="57" fill="hold" nodeType="afterGroup">
                            <p:stCondLst>
                              <p:cond delay="7000"/>
                            </p:stCondLst>
                            <p:childTnLst>
                              <p:par>
                                <p:cTn id="58" presetID="11" presetClass="entr" presetSubtype="0" fill="hold" grpId="0" nodeType="afterEffect">
                                  <p:stCondLst>
                                    <p:cond delay="0"/>
                                  </p:stCondLst>
                                  <p:childTnLst>
                                    <p:set>
                                      <p:cBhvr>
                                        <p:cTn id="59" dur="1000">
                                          <p:stCondLst>
                                            <p:cond delay="0"/>
                                          </p:stCondLst>
                                        </p:cTn>
                                        <p:tgtEl>
                                          <p:spTgt spid="23590"/>
                                        </p:tgtEl>
                                        <p:attrNameLst>
                                          <p:attrName>style.visibility</p:attrName>
                                        </p:attrNameLst>
                                      </p:cBhvr>
                                      <p:to>
                                        <p:strVal val="visible"/>
                                      </p:to>
                                    </p:set>
                                  </p:childTnLst>
                                  <p:subTnLst>
                                    <p:set>
                                      <p:cBhvr override="childStyle">
                                        <p:cTn dur="1" fill="hold" display="0" masterRel="sameClick" afterEffect="1">
                                          <p:stCondLst>
                                            <p:cond evt="end" delay="0">
                                              <p:tn val="58"/>
                                            </p:cond>
                                          </p:stCondLst>
                                        </p:cTn>
                                        <p:tgtEl>
                                          <p:spTgt spid="23590"/>
                                        </p:tgtEl>
                                        <p:attrNameLst>
                                          <p:attrName>style.visibility</p:attrName>
                                        </p:attrNameLst>
                                      </p:cBhvr>
                                      <p:to>
                                        <p:strVal val="hidden"/>
                                      </p:to>
                                    </p:set>
                                    <p:audio>
                                      <p:cMediaNode>
                                        <p:cTn display="0" masterRel="sameClick">
                                          <p:stCondLst>
                                            <p:cond evt="begin" delay="0">
                                              <p:tn val="58"/>
                                            </p:cond>
                                          </p:stCondLst>
                                          <p:endCondLst>
                                            <p:cond evt="onStopAudio" delay="0">
                                              <p:tgtEl>
                                                <p:sldTgt/>
                                              </p:tgtEl>
                                            </p:cond>
                                          </p:endCondLst>
                                        </p:cTn>
                                        <p:tgtEl>
                                          <p:sndTgt r:embed="rId3" name="cashreg.wav" builtIn="1"/>
                                        </p:tgtEl>
                                      </p:cMediaNode>
                                    </p:audio>
                                  </p:subTnLst>
                                </p:cTn>
                              </p:par>
                            </p:childTnLst>
                          </p:cTn>
                        </p:par>
                        <p:par>
                          <p:cTn id="60" fill="hold" nodeType="afterGroup">
                            <p:stCondLst>
                              <p:cond delay="8000"/>
                            </p:stCondLst>
                            <p:childTnLst>
                              <p:par>
                                <p:cTn id="61" presetID="11" presetClass="entr" presetSubtype="0" fill="hold" grpId="0" nodeType="afterEffect">
                                  <p:stCondLst>
                                    <p:cond delay="0"/>
                                  </p:stCondLst>
                                  <p:childTnLst>
                                    <p:set>
                                      <p:cBhvr>
                                        <p:cTn id="62" dur="1000">
                                          <p:stCondLst>
                                            <p:cond delay="0"/>
                                          </p:stCondLst>
                                        </p:cTn>
                                        <p:tgtEl>
                                          <p:spTgt spid="23591"/>
                                        </p:tgtEl>
                                        <p:attrNameLst>
                                          <p:attrName>style.visibility</p:attrName>
                                        </p:attrNameLst>
                                      </p:cBhvr>
                                      <p:to>
                                        <p:strVal val="visible"/>
                                      </p:to>
                                    </p:set>
                                  </p:childTnLst>
                                  <p:subTnLst>
                                    <p:set>
                                      <p:cBhvr override="childStyle">
                                        <p:cTn dur="1" fill="hold" display="0" masterRel="sameClick" afterEffect="1">
                                          <p:stCondLst>
                                            <p:cond evt="end" delay="0">
                                              <p:tn val="61"/>
                                            </p:cond>
                                          </p:stCondLst>
                                        </p:cTn>
                                        <p:tgtEl>
                                          <p:spTgt spid="23591"/>
                                        </p:tgtEl>
                                        <p:attrNameLst>
                                          <p:attrName>style.visibility</p:attrName>
                                        </p:attrNameLst>
                                      </p:cBhvr>
                                      <p:to>
                                        <p:strVal val="hidden"/>
                                      </p:to>
                                    </p:set>
                                    <p:audio>
                                      <p:cMediaNode>
                                        <p:cTn display="0" masterRel="sameClick">
                                          <p:stCondLst>
                                            <p:cond evt="begin" delay="0">
                                              <p:tn val="61"/>
                                            </p:cond>
                                          </p:stCondLst>
                                          <p:endCondLst>
                                            <p:cond evt="onStopAudio" delay="0">
                                              <p:tgtEl>
                                                <p:sldTgt/>
                                              </p:tgtEl>
                                            </p:cond>
                                          </p:endCondLst>
                                        </p:cTn>
                                        <p:tgtEl>
                                          <p:sndTgt r:embed="rId3" name="cashreg.wav" builtIn="1"/>
                                        </p:tgtEl>
                                      </p:cMediaNode>
                                    </p:audio>
                                  </p:subTnLst>
                                </p:cTn>
                              </p:par>
                            </p:childTnLst>
                          </p:cTn>
                        </p:par>
                        <p:par>
                          <p:cTn id="63" fill="hold" nodeType="afterGroup">
                            <p:stCondLst>
                              <p:cond delay="9000"/>
                            </p:stCondLst>
                            <p:childTnLst>
                              <p:par>
                                <p:cTn id="64" presetID="11" presetClass="entr" presetSubtype="0" fill="hold" grpId="0" nodeType="afterEffect">
                                  <p:stCondLst>
                                    <p:cond delay="0"/>
                                  </p:stCondLst>
                                  <p:childTnLst>
                                    <p:set>
                                      <p:cBhvr>
                                        <p:cTn id="65" dur="1000">
                                          <p:stCondLst>
                                            <p:cond delay="0"/>
                                          </p:stCondLst>
                                        </p:cTn>
                                        <p:tgtEl>
                                          <p:spTgt spid="23592"/>
                                        </p:tgtEl>
                                        <p:attrNameLst>
                                          <p:attrName>style.visibility</p:attrName>
                                        </p:attrNameLst>
                                      </p:cBhvr>
                                      <p:to>
                                        <p:strVal val="visible"/>
                                      </p:to>
                                    </p:set>
                                  </p:childTnLst>
                                  <p:subTnLst>
                                    <p:set>
                                      <p:cBhvr override="childStyle">
                                        <p:cTn dur="1" fill="hold" display="0" masterRel="sameClick" afterEffect="1">
                                          <p:stCondLst>
                                            <p:cond evt="end" delay="0">
                                              <p:tn val="64"/>
                                            </p:cond>
                                          </p:stCondLst>
                                        </p:cTn>
                                        <p:tgtEl>
                                          <p:spTgt spid="23592"/>
                                        </p:tgtEl>
                                        <p:attrNameLst>
                                          <p:attrName>style.visibility</p:attrName>
                                        </p:attrNameLst>
                                      </p:cBhvr>
                                      <p:to>
                                        <p:strVal val="hidden"/>
                                      </p:to>
                                    </p:set>
                                    <p:audio>
                                      <p:cMediaNode>
                                        <p:cTn display="0" masterRel="sameClick">
                                          <p:stCondLst>
                                            <p:cond evt="begin" delay="0">
                                              <p:tn val="64"/>
                                            </p:cond>
                                          </p:stCondLst>
                                          <p:endCondLst>
                                            <p:cond evt="onStopAudio" delay="0">
                                              <p:tgtEl>
                                                <p:sldTgt/>
                                              </p:tgtEl>
                                            </p:cond>
                                          </p:endCondLst>
                                        </p:cTn>
                                        <p:tgtEl>
                                          <p:sndTgt r:embed="rId3" name="cashreg.wav" builtIn="1"/>
                                        </p:tgtEl>
                                      </p:cMediaNode>
                                    </p:audio>
                                  </p:subTnLst>
                                </p:cTn>
                              </p:par>
                            </p:childTnLst>
                          </p:cTn>
                        </p:par>
                        <p:par>
                          <p:cTn id="66" fill="hold" nodeType="afterGroup">
                            <p:stCondLst>
                              <p:cond delay="10000"/>
                            </p:stCondLst>
                            <p:childTnLst>
                              <p:par>
                                <p:cTn id="67" presetID="11" presetClass="entr" presetSubtype="0" fill="hold" grpId="0" nodeType="afterEffect">
                                  <p:stCondLst>
                                    <p:cond delay="0"/>
                                  </p:stCondLst>
                                  <p:childTnLst>
                                    <p:set>
                                      <p:cBhvr>
                                        <p:cTn id="68" dur="1000">
                                          <p:stCondLst>
                                            <p:cond delay="0"/>
                                          </p:stCondLst>
                                        </p:cTn>
                                        <p:tgtEl>
                                          <p:spTgt spid="23593"/>
                                        </p:tgtEl>
                                        <p:attrNameLst>
                                          <p:attrName>style.visibility</p:attrName>
                                        </p:attrNameLst>
                                      </p:cBhvr>
                                      <p:to>
                                        <p:strVal val="visible"/>
                                      </p:to>
                                    </p:set>
                                  </p:childTnLst>
                                  <p:subTnLst>
                                    <p:set>
                                      <p:cBhvr override="childStyle">
                                        <p:cTn dur="1" fill="hold" display="0" masterRel="sameClick" afterEffect="1">
                                          <p:stCondLst>
                                            <p:cond evt="end" delay="0">
                                              <p:tn val="67"/>
                                            </p:cond>
                                          </p:stCondLst>
                                        </p:cTn>
                                        <p:tgtEl>
                                          <p:spTgt spid="23593"/>
                                        </p:tgtEl>
                                        <p:attrNameLst>
                                          <p:attrName>style.visibility</p:attrName>
                                        </p:attrNameLst>
                                      </p:cBhvr>
                                      <p:to>
                                        <p:strVal val="hidden"/>
                                      </p:to>
                                    </p:set>
                                    <p:audio>
                                      <p:cMediaNode>
                                        <p:cTn display="0" masterRel="sameClick">
                                          <p:stCondLst>
                                            <p:cond evt="begin" delay="0">
                                              <p:tn val="67"/>
                                            </p:cond>
                                          </p:stCondLst>
                                          <p:endCondLst>
                                            <p:cond evt="onStopAudio" delay="0">
                                              <p:tgtEl>
                                                <p:sldTgt/>
                                              </p:tgtEl>
                                            </p:cond>
                                          </p:endCondLst>
                                        </p:cTn>
                                        <p:tgtEl>
                                          <p:sndTgt r:embed="rId3" name="cashreg.wav" builtIn="1"/>
                                        </p:tgtEl>
                                      </p:cMediaNode>
                                    </p:audio>
                                  </p:subTnLst>
                                </p:cTn>
                              </p:par>
                            </p:childTnLst>
                          </p:cTn>
                        </p:par>
                        <p:par>
                          <p:cTn id="69" fill="hold" nodeType="afterGroup">
                            <p:stCondLst>
                              <p:cond delay="11000"/>
                            </p:stCondLst>
                            <p:childTnLst>
                              <p:par>
                                <p:cTn id="70" presetID="11" presetClass="entr" presetSubtype="0" fill="hold" grpId="0" nodeType="afterEffect">
                                  <p:stCondLst>
                                    <p:cond delay="0"/>
                                  </p:stCondLst>
                                  <p:childTnLst>
                                    <p:set>
                                      <p:cBhvr>
                                        <p:cTn id="71" dur="1000">
                                          <p:stCondLst>
                                            <p:cond delay="0"/>
                                          </p:stCondLst>
                                        </p:cTn>
                                        <p:tgtEl>
                                          <p:spTgt spid="23594"/>
                                        </p:tgtEl>
                                        <p:attrNameLst>
                                          <p:attrName>style.visibility</p:attrName>
                                        </p:attrNameLst>
                                      </p:cBhvr>
                                      <p:to>
                                        <p:strVal val="visible"/>
                                      </p:to>
                                    </p:set>
                                  </p:childTnLst>
                                  <p:subTnLst>
                                    <p:set>
                                      <p:cBhvr override="childStyle">
                                        <p:cTn dur="1" fill="hold" display="0" masterRel="sameClick" afterEffect="1">
                                          <p:stCondLst>
                                            <p:cond evt="end" delay="0">
                                              <p:tn val="70"/>
                                            </p:cond>
                                          </p:stCondLst>
                                        </p:cTn>
                                        <p:tgtEl>
                                          <p:spTgt spid="23594"/>
                                        </p:tgtEl>
                                        <p:attrNameLst>
                                          <p:attrName>style.visibility</p:attrName>
                                        </p:attrNameLst>
                                      </p:cBhvr>
                                      <p:to>
                                        <p:strVal val="hidden"/>
                                      </p:to>
                                    </p:set>
                                    <p:audio>
                                      <p:cMediaNode>
                                        <p:cTn display="0" masterRel="sameClick">
                                          <p:stCondLst>
                                            <p:cond evt="begin" delay="0">
                                              <p:tn val="70"/>
                                            </p:cond>
                                          </p:stCondLst>
                                          <p:endCondLst>
                                            <p:cond evt="onStopAudio" delay="0">
                                              <p:tgtEl>
                                                <p:sldTgt/>
                                              </p:tgtEl>
                                            </p:cond>
                                          </p:endCondLst>
                                        </p:cTn>
                                        <p:tgtEl>
                                          <p:sndTgt r:embed="rId3" name="cashreg.wav" builtIn="1"/>
                                        </p:tgtEl>
                                      </p:cMediaNode>
                                    </p:audio>
                                  </p:subTnLst>
                                </p:cTn>
                              </p:par>
                            </p:childTnLst>
                          </p:cTn>
                        </p:par>
                        <p:par>
                          <p:cTn id="72" fill="hold" nodeType="afterGroup">
                            <p:stCondLst>
                              <p:cond delay="12000"/>
                            </p:stCondLst>
                            <p:childTnLst>
                              <p:par>
                                <p:cTn id="73" presetID="11" presetClass="entr" presetSubtype="0" fill="hold" grpId="0" nodeType="afterEffect">
                                  <p:stCondLst>
                                    <p:cond delay="0"/>
                                  </p:stCondLst>
                                  <p:childTnLst>
                                    <p:set>
                                      <p:cBhvr>
                                        <p:cTn id="74" dur="1000">
                                          <p:stCondLst>
                                            <p:cond delay="0"/>
                                          </p:stCondLst>
                                        </p:cTn>
                                        <p:tgtEl>
                                          <p:spTgt spid="23595"/>
                                        </p:tgtEl>
                                        <p:attrNameLst>
                                          <p:attrName>style.visibility</p:attrName>
                                        </p:attrNameLst>
                                      </p:cBhvr>
                                      <p:to>
                                        <p:strVal val="visible"/>
                                      </p:to>
                                    </p:set>
                                  </p:childTnLst>
                                  <p:subTnLst>
                                    <p:set>
                                      <p:cBhvr override="childStyle">
                                        <p:cTn dur="1" fill="hold" display="0" masterRel="sameClick" afterEffect="1">
                                          <p:stCondLst>
                                            <p:cond evt="end" delay="0">
                                              <p:tn val="73"/>
                                            </p:cond>
                                          </p:stCondLst>
                                        </p:cTn>
                                        <p:tgtEl>
                                          <p:spTgt spid="23595"/>
                                        </p:tgtEl>
                                        <p:attrNameLst>
                                          <p:attrName>style.visibility</p:attrName>
                                        </p:attrNameLst>
                                      </p:cBhvr>
                                      <p:to>
                                        <p:strVal val="hidden"/>
                                      </p:to>
                                    </p:set>
                                    <p:audio>
                                      <p:cMediaNode>
                                        <p:cTn display="0" masterRel="sameClick">
                                          <p:stCondLst>
                                            <p:cond evt="begin" delay="0">
                                              <p:tn val="73"/>
                                            </p:cond>
                                          </p:stCondLst>
                                          <p:endCondLst>
                                            <p:cond evt="onStopAudio" delay="0">
                                              <p:tgtEl>
                                                <p:sldTgt/>
                                              </p:tgtEl>
                                            </p:cond>
                                          </p:endCondLst>
                                        </p:cTn>
                                        <p:tgtEl>
                                          <p:sndTgt r:embed="rId3" name="cashreg.wav" builtIn="1"/>
                                        </p:tgtEl>
                                      </p:cMediaNode>
                                    </p:audio>
                                  </p:subTnLst>
                                </p:cTn>
                              </p:par>
                            </p:childTnLst>
                          </p:cTn>
                        </p:par>
                        <p:par>
                          <p:cTn id="75" fill="hold" nodeType="afterGroup">
                            <p:stCondLst>
                              <p:cond delay="13000"/>
                            </p:stCondLst>
                            <p:childTnLst>
                              <p:par>
                                <p:cTn id="76" presetID="11" presetClass="entr" presetSubtype="0" fill="hold" grpId="0" nodeType="afterEffect">
                                  <p:stCondLst>
                                    <p:cond delay="0"/>
                                  </p:stCondLst>
                                  <p:childTnLst>
                                    <p:set>
                                      <p:cBhvr>
                                        <p:cTn id="77" dur="1000">
                                          <p:stCondLst>
                                            <p:cond delay="0"/>
                                          </p:stCondLst>
                                        </p:cTn>
                                        <p:tgtEl>
                                          <p:spTgt spid="23596"/>
                                        </p:tgtEl>
                                        <p:attrNameLst>
                                          <p:attrName>style.visibility</p:attrName>
                                        </p:attrNameLst>
                                      </p:cBhvr>
                                      <p:to>
                                        <p:strVal val="visible"/>
                                      </p:to>
                                    </p:set>
                                  </p:childTnLst>
                                  <p:subTnLst>
                                    <p:set>
                                      <p:cBhvr override="childStyle">
                                        <p:cTn dur="1" fill="hold" display="0" masterRel="sameClick" afterEffect="1">
                                          <p:stCondLst>
                                            <p:cond evt="end" delay="0">
                                              <p:tn val="76"/>
                                            </p:cond>
                                          </p:stCondLst>
                                        </p:cTn>
                                        <p:tgtEl>
                                          <p:spTgt spid="23596"/>
                                        </p:tgtEl>
                                        <p:attrNameLst>
                                          <p:attrName>style.visibility</p:attrName>
                                        </p:attrNameLst>
                                      </p:cBhvr>
                                      <p:to>
                                        <p:strVal val="hidden"/>
                                      </p:to>
                                    </p:set>
                                    <p:audio>
                                      <p:cMediaNode>
                                        <p:cTn display="0" masterRel="sameClick">
                                          <p:stCondLst>
                                            <p:cond evt="begin" delay="0">
                                              <p:tn val="76"/>
                                            </p:cond>
                                          </p:stCondLst>
                                          <p:endCondLst>
                                            <p:cond evt="onStopAudio" delay="0">
                                              <p:tgtEl>
                                                <p:sldTgt/>
                                              </p:tgtEl>
                                            </p:cond>
                                          </p:endCondLst>
                                        </p:cTn>
                                        <p:tgtEl>
                                          <p:sndTgt r:embed="rId3" name="cashreg.wav" builtIn="1"/>
                                        </p:tgtEl>
                                      </p:cMediaNode>
                                    </p:audio>
                                  </p:subTnLst>
                                </p:cTn>
                              </p:par>
                            </p:childTnLst>
                          </p:cTn>
                        </p:par>
                        <p:par>
                          <p:cTn id="78" fill="hold" nodeType="afterGroup">
                            <p:stCondLst>
                              <p:cond delay="14000"/>
                            </p:stCondLst>
                            <p:childTnLst>
                              <p:par>
                                <p:cTn id="79" presetID="11" presetClass="entr" presetSubtype="0" fill="hold" grpId="0" nodeType="afterEffect">
                                  <p:stCondLst>
                                    <p:cond delay="0"/>
                                  </p:stCondLst>
                                  <p:childTnLst>
                                    <p:set>
                                      <p:cBhvr>
                                        <p:cTn id="80" dur="1000">
                                          <p:stCondLst>
                                            <p:cond delay="0"/>
                                          </p:stCondLst>
                                        </p:cTn>
                                        <p:tgtEl>
                                          <p:spTgt spid="23597"/>
                                        </p:tgtEl>
                                        <p:attrNameLst>
                                          <p:attrName>style.visibility</p:attrName>
                                        </p:attrNameLst>
                                      </p:cBhvr>
                                      <p:to>
                                        <p:strVal val="visible"/>
                                      </p:to>
                                    </p:set>
                                  </p:childTnLst>
                                  <p:subTnLst>
                                    <p:set>
                                      <p:cBhvr override="childStyle">
                                        <p:cTn dur="1" fill="hold" display="0" masterRel="sameClick" afterEffect="1">
                                          <p:stCondLst>
                                            <p:cond evt="end" delay="0">
                                              <p:tn val="79"/>
                                            </p:cond>
                                          </p:stCondLst>
                                        </p:cTn>
                                        <p:tgtEl>
                                          <p:spTgt spid="23597"/>
                                        </p:tgtEl>
                                        <p:attrNameLst>
                                          <p:attrName>style.visibility</p:attrName>
                                        </p:attrNameLst>
                                      </p:cBhvr>
                                      <p:to>
                                        <p:strVal val="hidden"/>
                                      </p:to>
                                    </p:set>
                                    <p:audio>
                                      <p:cMediaNode>
                                        <p:cTn display="0" masterRel="sameClick">
                                          <p:stCondLst>
                                            <p:cond evt="begin" delay="0">
                                              <p:tn val="79"/>
                                            </p:cond>
                                          </p:stCondLst>
                                          <p:endCondLst>
                                            <p:cond evt="onStopAudio" delay="0">
                                              <p:tgtEl>
                                                <p:sldTgt/>
                                              </p:tgtEl>
                                            </p:cond>
                                          </p:endCondLst>
                                        </p:cTn>
                                        <p:tgtEl>
                                          <p:sndTgt r:embed="rId3" name="cashreg.wav" builtIn="1"/>
                                        </p:tgtEl>
                                      </p:cMediaNode>
                                    </p:audio>
                                  </p:subTnLst>
                                </p:cTn>
                              </p:par>
                            </p:childTnLst>
                          </p:cTn>
                        </p:par>
                        <p:par>
                          <p:cTn id="81" fill="hold" nodeType="afterGroup">
                            <p:stCondLst>
                              <p:cond delay="15000"/>
                            </p:stCondLst>
                            <p:childTnLst>
                              <p:par>
                                <p:cTn id="82" presetID="11" presetClass="entr" presetSubtype="0" fill="hold" grpId="0" nodeType="afterEffect">
                                  <p:stCondLst>
                                    <p:cond delay="0"/>
                                  </p:stCondLst>
                                  <p:childTnLst>
                                    <p:set>
                                      <p:cBhvr>
                                        <p:cTn id="83" dur="1000">
                                          <p:stCondLst>
                                            <p:cond delay="0"/>
                                          </p:stCondLst>
                                        </p:cTn>
                                        <p:tgtEl>
                                          <p:spTgt spid="23598"/>
                                        </p:tgtEl>
                                        <p:attrNameLst>
                                          <p:attrName>style.visibility</p:attrName>
                                        </p:attrNameLst>
                                      </p:cBhvr>
                                      <p:to>
                                        <p:strVal val="visible"/>
                                      </p:to>
                                    </p:set>
                                  </p:childTnLst>
                                  <p:subTnLst>
                                    <p:set>
                                      <p:cBhvr override="childStyle">
                                        <p:cTn dur="1" fill="hold" display="0" masterRel="sameClick" afterEffect="1">
                                          <p:stCondLst>
                                            <p:cond evt="end" delay="0">
                                              <p:tn val="82"/>
                                            </p:cond>
                                          </p:stCondLst>
                                        </p:cTn>
                                        <p:tgtEl>
                                          <p:spTgt spid="23598"/>
                                        </p:tgtEl>
                                        <p:attrNameLst>
                                          <p:attrName>style.visibility</p:attrName>
                                        </p:attrNameLst>
                                      </p:cBhvr>
                                      <p:to>
                                        <p:strVal val="hidden"/>
                                      </p:to>
                                    </p:set>
                                    <p:audio>
                                      <p:cMediaNode>
                                        <p:cTn display="0" masterRel="sameClick">
                                          <p:stCondLst>
                                            <p:cond evt="begin" delay="0">
                                              <p:tn val="82"/>
                                            </p:cond>
                                          </p:stCondLst>
                                          <p:endCondLst>
                                            <p:cond evt="onStopAudio" delay="0">
                                              <p:tgtEl>
                                                <p:sldTgt/>
                                              </p:tgtEl>
                                            </p:cond>
                                          </p:endCondLst>
                                        </p:cTn>
                                        <p:tgtEl>
                                          <p:sndTgt r:embed="rId3" name="cashreg.wav" builtIn="1"/>
                                        </p:tgtEl>
                                      </p:cMediaNode>
                                    </p:audio>
                                  </p:subTnLst>
                                </p:cTn>
                              </p:par>
                            </p:childTnLst>
                          </p:cTn>
                        </p:par>
                        <p:par>
                          <p:cTn id="84" fill="hold" nodeType="afterGroup">
                            <p:stCondLst>
                              <p:cond delay="16000"/>
                            </p:stCondLst>
                            <p:childTnLst>
                              <p:par>
                                <p:cTn id="85" presetID="11" presetClass="entr" presetSubtype="0" fill="hold" grpId="0" nodeType="afterEffect">
                                  <p:stCondLst>
                                    <p:cond delay="0"/>
                                  </p:stCondLst>
                                  <p:childTnLst>
                                    <p:set>
                                      <p:cBhvr>
                                        <p:cTn id="86" dur="1000">
                                          <p:stCondLst>
                                            <p:cond delay="0"/>
                                          </p:stCondLst>
                                        </p:cTn>
                                        <p:tgtEl>
                                          <p:spTgt spid="23599"/>
                                        </p:tgtEl>
                                        <p:attrNameLst>
                                          <p:attrName>style.visibility</p:attrName>
                                        </p:attrNameLst>
                                      </p:cBhvr>
                                      <p:to>
                                        <p:strVal val="visible"/>
                                      </p:to>
                                    </p:set>
                                  </p:childTnLst>
                                  <p:subTnLst>
                                    <p:set>
                                      <p:cBhvr override="childStyle">
                                        <p:cTn dur="1" fill="hold" display="0" masterRel="sameClick" afterEffect="1">
                                          <p:stCondLst>
                                            <p:cond evt="end" delay="0">
                                              <p:tn val="85"/>
                                            </p:cond>
                                          </p:stCondLst>
                                        </p:cTn>
                                        <p:tgtEl>
                                          <p:spTgt spid="23599"/>
                                        </p:tgtEl>
                                        <p:attrNameLst>
                                          <p:attrName>style.visibility</p:attrName>
                                        </p:attrNameLst>
                                      </p:cBhvr>
                                      <p:to>
                                        <p:strVal val="hidden"/>
                                      </p:to>
                                    </p:set>
                                    <p:audio>
                                      <p:cMediaNode>
                                        <p:cTn display="0" masterRel="sameClick">
                                          <p:stCondLst>
                                            <p:cond evt="begin" delay="0">
                                              <p:tn val="85"/>
                                            </p:cond>
                                          </p:stCondLst>
                                          <p:endCondLst>
                                            <p:cond evt="onStopAudio" delay="0">
                                              <p:tgtEl>
                                                <p:sldTgt/>
                                              </p:tgtEl>
                                            </p:cond>
                                          </p:endCondLst>
                                        </p:cTn>
                                        <p:tgtEl>
                                          <p:sndTgt r:embed="rId3" name="cashreg.wav" builtIn="1"/>
                                        </p:tgtEl>
                                      </p:cMediaNode>
                                    </p:audio>
                                  </p:subTnLst>
                                </p:cTn>
                              </p:par>
                            </p:childTnLst>
                          </p:cTn>
                        </p:par>
                        <p:par>
                          <p:cTn id="87" fill="hold" nodeType="afterGroup">
                            <p:stCondLst>
                              <p:cond delay="17000"/>
                            </p:stCondLst>
                            <p:childTnLst>
                              <p:par>
                                <p:cTn id="88" presetID="11" presetClass="entr" presetSubtype="0" fill="hold" grpId="0" nodeType="afterEffect">
                                  <p:stCondLst>
                                    <p:cond delay="0"/>
                                  </p:stCondLst>
                                  <p:childTnLst>
                                    <p:set>
                                      <p:cBhvr>
                                        <p:cTn id="89" dur="1000">
                                          <p:stCondLst>
                                            <p:cond delay="0"/>
                                          </p:stCondLst>
                                        </p:cTn>
                                        <p:tgtEl>
                                          <p:spTgt spid="23600"/>
                                        </p:tgtEl>
                                        <p:attrNameLst>
                                          <p:attrName>style.visibility</p:attrName>
                                        </p:attrNameLst>
                                      </p:cBhvr>
                                      <p:to>
                                        <p:strVal val="visible"/>
                                      </p:to>
                                    </p:set>
                                  </p:childTnLst>
                                  <p:subTnLst>
                                    <p:set>
                                      <p:cBhvr override="childStyle">
                                        <p:cTn dur="1" fill="hold" display="0" masterRel="sameClick" afterEffect="1">
                                          <p:stCondLst>
                                            <p:cond evt="end" delay="0">
                                              <p:tn val="88"/>
                                            </p:cond>
                                          </p:stCondLst>
                                        </p:cTn>
                                        <p:tgtEl>
                                          <p:spTgt spid="23600"/>
                                        </p:tgtEl>
                                        <p:attrNameLst>
                                          <p:attrName>style.visibility</p:attrName>
                                        </p:attrNameLst>
                                      </p:cBhvr>
                                      <p:to>
                                        <p:strVal val="hidden"/>
                                      </p:to>
                                    </p:set>
                                    <p:audio>
                                      <p:cMediaNode>
                                        <p:cTn display="0" masterRel="sameClick">
                                          <p:stCondLst>
                                            <p:cond evt="begin" delay="0">
                                              <p:tn val="88"/>
                                            </p:cond>
                                          </p:stCondLst>
                                          <p:endCondLst>
                                            <p:cond evt="onStopAudio" delay="0">
                                              <p:tgtEl>
                                                <p:sldTgt/>
                                              </p:tgtEl>
                                            </p:cond>
                                          </p:endCondLst>
                                        </p:cTn>
                                        <p:tgtEl>
                                          <p:sndTgt r:embed="rId3" name="cashreg.wav" builtIn="1"/>
                                        </p:tgtEl>
                                      </p:cMediaNode>
                                    </p:audio>
                                  </p:subTnLst>
                                </p:cTn>
                              </p:par>
                            </p:childTnLst>
                          </p:cTn>
                        </p:par>
                        <p:par>
                          <p:cTn id="90" fill="hold" nodeType="afterGroup">
                            <p:stCondLst>
                              <p:cond delay="18000"/>
                            </p:stCondLst>
                            <p:childTnLst>
                              <p:par>
                                <p:cTn id="91" presetID="11" presetClass="entr" presetSubtype="0" fill="hold" grpId="0" nodeType="afterEffect">
                                  <p:stCondLst>
                                    <p:cond delay="0"/>
                                  </p:stCondLst>
                                  <p:childTnLst>
                                    <p:set>
                                      <p:cBhvr>
                                        <p:cTn id="92" dur="1000">
                                          <p:stCondLst>
                                            <p:cond delay="0"/>
                                          </p:stCondLst>
                                        </p:cTn>
                                        <p:tgtEl>
                                          <p:spTgt spid="23601"/>
                                        </p:tgtEl>
                                        <p:attrNameLst>
                                          <p:attrName>style.visibility</p:attrName>
                                        </p:attrNameLst>
                                      </p:cBhvr>
                                      <p:to>
                                        <p:strVal val="visible"/>
                                      </p:to>
                                    </p:set>
                                  </p:childTnLst>
                                  <p:subTnLst>
                                    <p:set>
                                      <p:cBhvr override="childStyle">
                                        <p:cTn dur="1" fill="hold" display="0" masterRel="sameClick" afterEffect="1">
                                          <p:stCondLst>
                                            <p:cond evt="end" delay="0">
                                              <p:tn val="91"/>
                                            </p:cond>
                                          </p:stCondLst>
                                        </p:cTn>
                                        <p:tgtEl>
                                          <p:spTgt spid="23601"/>
                                        </p:tgtEl>
                                        <p:attrNameLst>
                                          <p:attrName>style.visibility</p:attrName>
                                        </p:attrNameLst>
                                      </p:cBhvr>
                                      <p:to>
                                        <p:strVal val="hidden"/>
                                      </p:to>
                                    </p:set>
                                    <p:audio>
                                      <p:cMediaNode>
                                        <p:cTn display="0" masterRel="sameClick">
                                          <p:stCondLst>
                                            <p:cond evt="begin" delay="0">
                                              <p:tn val="91"/>
                                            </p:cond>
                                          </p:stCondLst>
                                          <p:endCondLst>
                                            <p:cond evt="onStopAudio" delay="0">
                                              <p:tgtEl>
                                                <p:sldTgt/>
                                              </p:tgtEl>
                                            </p:cond>
                                          </p:endCondLst>
                                        </p:cTn>
                                        <p:tgtEl>
                                          <p:sndTgt r:embed="rId3" name="cashreg.wav" builtIn="1"/>
                                        </p:tgtEl>
                                      </p:cMediaNode>
                                    </p:audio>
                                  </p:subTnLst>
                                </p:cTn>
                              </p:par>
                            </p:childTnLst>
                          </p:cTn>
                        </p:par>
                        <p:par>
                          <p:cTn id="93" fill="hold" nodeType="afterGroup">
                            <p:stCondLst>
                              <p:cond delay="19000"/>
                            </p:stCondLst>
                            <p:childTnLst>
                              <p:par>
                                <p:cTn id="94" presetID="11" presetClass="entr" presetSubtype="0" fill="hold" grpId="0" nodeType="afterEffect">
                                  <p:stCondLst>
                                    <p:cond delay="0"/>
                                  </p:stCondLst>
                                  <p:childTnLst>
                                    <p:set>
                                      <p:cBhvr>
                                        <p:cTn id="95" dur="1000">
                                          <p:stCondLst>
                                            <p:cond delay="0"/>
                                          </p:stCondLst>
                                        </p:cTn>
                                        <p:tgtEl>
                                          <p:spTgt spid="23602"/>
                                        </p:tgtEl>
                                        <p:attrNameLst>
                                          <p:attrName>style.visibility</p:attrName>
                                        </p:attrNameLst>
                                      </p:cBhvr>
                                      <p:to>
                                        <p:strVal val="visible"/>
                                      </p:to>
                                    </p:set>
                                  </p:childTnLst>
                                  <p:subTnLst>
                                    <p:set>
                                      <p:cBhvr override="childStyle">
                                        <p:cTn dur="1" fill="hold" display="0" masterRel="sameClick" afterEffect="1">
                                          <p:stCondLst>
                                            <p:cond evt="end" delay="0">
                                              <p:tn val="94"/>
                                            </p:cond>
                                          </p:stCondLst>
                                        </p:cTn>
                                        <p:tgtEl>
                                          <p:spTgt spid="23602"/>
                                        </p:tgtEl>
                                        <p:attrNameLst>
                                          <p:attrName>style.visibility</p:attrName>
                                        </p:attrNameLst>
                                      </p:cBhvr>
                                      <p:to>
                                        <p:strVal val="hidden"/>
                                      </p:to>
                                    </p:set>
                                    <p:audio>
                                      <p:cMediaNode>
                                        <p:cTn display="0" masterRel="sameClick">
                                          <p:stCondLst>
                                            <p:cond evt="begin" delay="0">
                                              <p:tn val="94"/>
                                            </p:cond>
                                          </p:stCondLst>
                                          <p:endCondLst>
                                            <p:cond evt="onStopAudio" delay="0">
                                              <p:tgtEl>
                                                <p:sldTgt/>
                                              </p:tgtEl>
                                            </p:cond>
                                          </p:endCondLst>
                                        </p:cTn>
                                        <p:tgtEl>
                                          <p:sndTgt r:embed="rId3" name="cashreg.wav" builtIn="1"/>
                                        </p:tgtEl>
                                      </p:cMediaNode>
                                    </p:audio>
                                  </p:subTnLst>
                                </p:cTn>
                              </p:par>
                            </p:childTnLst>
                          </p:cTn>
                        </p:par>
                        <p:par>
                          <p:cTn id="96" fill="hold" nodeType="afterGroup">
                            <p:stCondLst>
                              <p:cond delay="20000"/>
                            </p:stCondLst>
                            <p:childTnLst>
                              <p:par>
                                <p:cTn id="97" presetID="11" presetClass="entr" presetSubtype="0" fill="hold" grpId="0" nodeType="afterEffect">
                                  <p:stCondLst>
                                    <p:cond delay="0"/>
                                  </p:stCondLst>
                                  <p:childTnLst>
                                    <p:set>
                                      <p:cBhvr>
                                        <p:cTn id="98" dur="1000">
                                          <p:stCondLst>
                                            <p:cond delay="0"/>
                                          </p:stCondLst>
                                        </p:cTn>
                                        <p:tgtEl>
                                          <p:spTgt spid="23604"/>
                                        </p:tgtEl>
                                        <p:attrNameLst>
                                          <p:attrName>style.visibility</p:attrName>
                                        </p:attrNameLst>
                                      </p:cBhvr>
                                      <p:to>
                                        <p:strVal val="visible"/>
                                      </p:to>
                                    </p:set>
                                  </p:childTnLst>
                                  <p:subTnLst>
                                    <p:set>
                                      <p:cBhvr override="childStyle">
                                        <p:cTn dur="1" fill="hold" display="0" masterRel="sameClick" afterEffect="1">
                                          <p:stCondLst>
                                            <p:cond evt="end" delay="0">
                                              <p:tn val="97"/>
                                            </p:cond>
                                          </p:stCondLst>
                                        </p:cTn>
                                        <p:tgtEl>
                                          <p:spTgt spid="23604"/>
                                        </p:tgtEl>
                                        <p:attrNameLst>
                                          <p:attrName>style.visibility</p:attrName>
                                        </p:attrNameLst>
                                      </p:cBhvr>
                                      <p:to>
                                        <p:strVal val="hidden"/>
                                      </p:to>
                                    </p:set>
                                    <p:audio>
                                      <p:cMediaNode>
                                        <p:cTn display="0" masterRel="sameClick">
                                          <p:stCondLst>
                                            <p:cond evt="begin" delay="0">
                                              <p:tn val="97"/>
                                            </p:cond>
                                          </p:stCondLst>
                                          <p:endCondLst>
                                            <p:cond evt="onStopAudio" delay="0">
                                              <p:tgtEl>
                                                <p:sldTgt/>
                                              </p:tgtEl>
                                            </p:cond>
                                          </p:endCondLst>
                                        </p:cTn>
                                        <p:tgtEl>
                                          <p:sndTgt r:embed="rId3" name="cashreg.wav" builtIn="1"/>
                                        </p:tgtEl>
                                      </p:cMediaNode>
                                    </p:audio>
                                  </p:subTnLst>
                                </p:cTn>
                              </p:par>
                            </p:childTnLst>
                          </p:cTn>
                        </p:par>
                        <p:par>
                          <p:cTn id="99" fill="hold" nodeType="afterGroup">
                            <p:stCondLst>
                              <p:cond delay="21000"/>
                            </p:stCondLst>
                            <p:childTnLst>
                              <p:par>
                                <p:cTn id="100" presetID="11" presetClass="entr" presetSubtype="0" fill="hold" grpId="0" nodeType="afterEffect">
                                  <p:stCondLst>
                                    <p:cond delay="0"/>
                                  </p:stCondLst>
                                  <p:childTnLst>
                                    <p:set>
                                      <p:cBhvr>
                                        <p:cTn id="101" dur="1000">
                                          <p:stCondLst>
                                            <p:cond delay="0"/>
                                          </p:stCondLst>
                                        </p:cTn>
                                        <p:tgtEl>
                                          <p:spTgt spid="23603"/>
                                        </p:tgtEl>
                                        <p:attrNameLst>
                                          <p:attrName>style.visibility</p:attrName>
                                        </p:attrNameLst>
                                      </p:cBhvr>
                                      <p:to>
                                        <p:strVal val="visible"/>
                                      </p:to>
                                    </p:set>
                                  </p:childTnLst>
                                  <p:subTnLst>
                                    <p:set>
                                      <p:cBhvr override="childStyle">
                                        <p:cTn dur="1" fill="hold" display="0" masterRel="sameClick" afterEffect="1">
                                          <p:stCondLst>
                                            <p:cond evt="end" delay="0">
                                              <p:tn val="100"/>
                                            </p:cond>
                                          </p:stCondLst>
                                        </p:cTn>
                                        <p:tgtEl>
                                          <p:spTgt spid="23603"/>
                                        </p:tgtEl>
                                        <p:attrNameLst>
                                          <p:attrName>style.visibility</p:attrName>
                                        </p:attrNameLst>
                                      </p:cBhvr>
                                      <p:to>
                                        <p:strVal val="hidden"/>
                                      </p:to>
                                    </p:set>
                                    <p:audio>
                                      <p:cMediaNode>
                                        <p:cTn display="0" masterRel="sameClick">
                                          <p:stCondLst>
                                            <p:cond evt="begin" delay="0">
                                              <p:tn val="100"/>
                                            </p:cond>
                                          </p:stCondLst>
                                          <p:endCondLst>
                                            <p:cond evt="onStopAudio" delay="0">
                                              <p:tgtEl>
                                                <p:sldTgt/>
                                              </p:tgtEl>
                                            </p:cond>
                                          </p:endCondLst>
                                        </p:cTn>
                                        <p:tgtEl>
                                          <p:sndTgt r:embed="rId3" name="cashreg.wav" builtIn="1"/>
                                        </p:tgtEl>
                                      </p:cMediaNode>
                                    </p:audio>
                                  </p:subTnLst>
                                </p:cTn>
                              </p:par>
                            </p:childTnLst>
                          </p:cTn>
                        </p:par>
                        <p:par>
                          <p:cTn id="102" fill="hold" nodeType="afterGroup">
                            <p:stCondLst>
                              <p:cond delay="22000"/>
                            </p:stCondLst>
                            <p:childTnLst>
                              <p:par>
                                <p:cTn id="103" presetID="11" presetClass="entr" presetSubtype="0" fill="hold" grpId="0" nodeType="afterEffect">
                                  <p:stCondLst>
                                    <p:cond delay="0"/>
                                  </p:stCondLst>
                                  <p:childTnLst>
                                    <p:set>
                                      <p:cBhvr>
                                        <p:cTn id="104" dur="1000">
                                          <p:stCondLst>
                                            <p:cond delay="0"/>
                                          </p:stCondLst>
                                        </p:cTn>
                                        <p:tgtEl>
                                          <p:spTgt spid="23605"/>
                                        </p:tgtEl>
                                        <p:attrNameLst>
                                          <p:attrName>style.visibility</p:attrName>
                                        </p:attrNameLst>
                                      </p:cBhvr>
                                      <p:to>
                                        <p:strVal val="visible"/>
                                      </p:to>
                                    </p:set>
                                  </p:childTnLst>
                                  <p:subTnLst>
                                    <p:set>
                                      <p:cBhvr override="childStyle">
                                        <p:cTn dur="1" fill="hold" display="0" masterRel="sameClick" afterEffect="1">
                                          <p:stCondLst>
                                            <p:cond evt="end" delay="0">
                                              <p:tn val="103"/>
                                            </p:cond>
                                          </p:stCondLst>
                                        </p:cTn>
                                        <p:tgtEl>
                                          <p:spTgt spid="23605"/>
                                        </p:tgtEl>
                                        <p:attrNameLst>
                                          <p:attrName>style.visibility</p:attrName>
                                        </p:attrNameLst>
                                      </p:cBhvr>
                                      <p:to>
                                        <p:strVal val="hidden"/>
                                      </p:to>
                                    </p:set>
                                    <p:audio>
                                      <p:cMediaNode>
                                        <p:cTn display="0" masterRel="sameClick">
                                          <p:stCondLst>
                                            <p:cond evt="begin" delay="0">
                                              <p:tn val="103"/>
                                            </p:cond>
                                          </p:stCondLst>
                                          <p:endCondLst>
                                            <p:cond evt="onStopAudio" delay="0">
                                              <p:tgtEl>
                                                <p:sldTgt/>
                                              </p:tgtEl>
                                            </p:cond>
                                          </p:endCondLst>
                                        </p:cTn>
                                        <p:tgtEl>
                                          <p:sndTgt r:embed="rId3" name="cashreg.wav" builtIn="1"/>
                                        </p:tgtEl>
                                      </p:cMediaNode>
                                    </p:audio>
                                  </p:subTnLst>
                                </p:cTn>
                              </p:par>
                            </p:childTnLst>
                          </p:cTn>
                        </p:par>
                        <p:par>
                          <p:cTn id="105" fill="hold" nodeType="afterGroup">
                            <p:stCondLst>
                              <p:cond delay="23000"/>
                            </p:stCondLst>
                            <p:childTnLst>
                              <p:par>
                                <p:cTn id="106" presetID="11" presetClass="entr" presetSubtype="0" fill="hold" grpId="0" nodeType="afterEffect">
                                  <p:stCondLst>
                                    <p:cond delay="0"/>
                                  </p:stCondLst>
                                  <p:childTnLst>
                                    <p:set>
                                      <p:cBhvr>
                                        <p:cTn id="107" dur="1000">
                                          <p:stCondLst>
                                            <p:cond delay="0"/>
                                          </p:stCondLst>
                                        </p:cTn>
                                        <p:tgtEl>
                                          <p:spTgt spid="23606"/>
                                        </p:tgtEl>
                                        <p:attrNameLst>
                                          <p:attrName>style.visibility</p:attrName>
                                        </p:attrNameLst>
                                      </p:cBhvr>
                                      <p:to>
                                        <p:strVal val="visible"/>
                                      </p:to>
                                    </p:set>
                                  </p:childTnLst>
                                  <p:subTnLst>
                                    <p:set>
                                      <p:cBhvr override="childStyle">
                                        <p:cTn dur="1" fill="hold" display="0" masterRel="sameClick" afterEffect="1">
                                          <p:stCondLst>
                                            <p:cond evt="end" delay="0">
                                              <p:tn val="106"/>
                                            </p:cond>
                                          </p:stCondLst>
                                        </p:cTn>
                                        <p:tgtEl>
                                          <p:spTgt spid="23606"/>
                                        </p:tgtEl>
                                        <p:attrNameLst>
                                          <p:attrName>style.visibility</p:attrName>
                                        </p:attrNameLst>
                                      </p:cBhvr>
                                      <p:to>
                                        <p:strVal val="hidden"/>
                                      </p:to>
                                    </p:set>
                                    <p:audio>
                                      <p:cMediaNode>
                                        <p:cTn display="0" masterRel="sameClick">
                                          <p:stCondLst>
                                            <p:cond evt="begin" delay="0">
                                              <p:tn val="106"/>
                                            </p:cond>
                                          </p:stCondLst>
                                          <p:endCondLst>
                                            <p:cond evt="onStopAudio" delay="0">
                                              <p:tgtEl>
                                                <p:sldTgt/>
                                              </p:tgtEl>
                                            </p:cond>
                                          </p:endCondLst>
                                        </p:cTn>
                                        <p:tgtEl>
                                          <p:sndTgt r:embed="rId3" name="cashreg.wav" builtIn="1"/>
                                        </p:tgtEl>
                                      </p:cMediaNode>
                                    </p:audio>
                                  </p:subTnLst>
                                </p:cTn>
                              </p:par>
                            </p:childTnLst>
                          </p:cTn>
                        </p:par>
                        <p:par>
                          <p:cTn id="108" fill="hold" nodeType="afterGroup">
                            <p:stCondLst>
                              <p:cond delay="24000"/>
                            </p:stCondLst>
                            <p:childTnLst>
                              <p:par>
                                <p:cTn id="109" presetID="11" presetClass="entr" presetSubtype="0" fill="hold" grpId="0" nodeType="afterEffect">
                                  <p:stCondLst>
                                    <p:cond delay="0"/>
                                  </p:stCondLst>
                                  <p:childTnLst>
                                    <p:set>
                                      <p:cBhvr>
                                        <p:cTn id="110" dur="1000">
                                          <p:stCondLst>
                                            <p:cond delay="0"/>
                                          </p:stCondLst>
                                        </p:cTn>
                                        <p:tgtEl>
                                          <p:spTgt spid="23607"/>
                                        </p:tgtEl>
                                        <p:attrNameLst>
                                          <p:attrName>style.visibility</p:attrName>
                                        </p:attrNameLst>
                                      </p:cBhvr>
                                      <p:to>
                                        <p:strVal val="visible"/>
                                      </p:to>
                                    </p:set>
                                  </p:childTnLst>
                                  <p:subTnLst>
                                    <p:set>
                                      <p:cBhvr override="childStyle">
                                        <p:cTn dur="1" fill="hold" display="0" masterRel="sameClick" afterEffect="1">
                                          <p:stCondLst>
                                            <p:cond evt="end" delay="0">
                                              <p:tn val="109"/>
                                            </p:cond>
                                          </p:stCondLst>
                                        </p:cTn>
                                        <p:tgtEl>
                                          <p:spTgt spid="23607"/>
                                        </p:tgtEl>
                                        <p:attrNameLst>
                                          <p:attrName>style.visibility</p:attrName>
                                        </p:attrNameLst>
                                      </p:cBhvr>
                                      <p:to>
                                        <p:strVal val="hidden"/>
                                      </p:to>
                                    </p:set>
                                    <p:audio>
                                      <p:cMediaNode>
                                        <p:cTn display="0" masterRel="sameClick">
                                          <p:stCondLst>
                                            <p:cond evt="begin" delay="0">
                                              <p:tn val="109"/>
                                            </p:cond>
                                          </p:stCondLst>
                                          <p:endCondLst>
                                            <p:cond evt="onStopAudio" delay="0">
                                              <p:tgtEl>
                                                <p:sldTgt/>
                                              </p:tgtEl>
                                            </p:cond>
                                          </p:endCondLst>
                                        </p:cTn>
                                        <p:tgtEl>
                                          <p:sndTgt r:embed="rId3" name="cashreg.wav" builtIn="1"/>
                                        </p:tgtEl>
                                      </p:cMediaNode>
                                    </p:audio>
                                  </p:subTnLst>
                                </p:cTn>
                              </p:par>
                            </p:childTnLst>
                          </p:cTn>
                        </p:par>
                        <p:par>
                          <p:cTn id="111" fill="hold" nodeType="afterGroup">
                            <p:stCondLst>
                              <p:cond delay="25000"/>
                            </p:stCondLst>
                            <p:childTnLst>
                              <p:par>
                                <p:cTn id="112" presetID="11" presetClass="entr" presetSubtype="0" fill="hold" grpId="0" nodeType="afterEffect">
                                  <p:stCondLst>
                                    <p:cond delay="0"/>
                                  </p:stCondLst>
                                  <p:childTnLst>
                                    <p:set>
                                      <p:cBhvr>
                                        <p:cTn id="113" dur="1000">
                                          <p:stCondLst>
                                            <p:cond delay="0"/>
                                          </p:stCondLst>
                                        </p:cTn>
                                        <p:tgtEl>
                                          <p:spTgt spid="23608"/>
                                        </p:tgtEl>
                                        <p:attrNameLst>
                                          <p:attrName>style.visibility</p:attrName>
                                        </p:attrNameLst>
                                      </p:cBhvr>
                                      <p:to>
                                        <p:strVal val="visible"/>
                                      </p:to>
                                    </p:set>
                                  </p:childTnLst>
                                  <p:subTnLst>
                                    <p:set>
                                      <p:cBhvr override="childStyle">
                                        <p:cTn dur="1" fill="hold" display="0" masterRel="sameClick" afterEffect="1">
                                          <p:stCondLst>
                                            <p:cond evt="end" delay="0">
                                              <p:tn val="112"/>
                                            </p:cond>
                                          </p:stCondLst>
                                        </p:cTn>
                                        <p:tgtEl>
                                          <p:spTgt spid="23608"/>
                                        </p:tgtEl>
                                        <p:attrNameLst>
                                          <p:attrName>style.visibility</p:attrName>
                                        </p:attrNameLst>
                                      </p:cBhvr>
                                      <p:to>
                                        <p:strVal val="hidden"/>
                                      </p:to>
                                    </p:set>
                                    <p:audio>
                                      <p:cMediaNode>
                                        <p:cTn display="0" masterRel="sameClick">
                                          <p:stCondLst>
                                            <p:cond evt="begin" delay="0">
                                              <p:tn val="112"/>
                                            </p:cond>
                                          </p:stCondLst>
                                          <p:endCondLst>
                                            <p:cond evt="onStopAudio" delay="0">
                                              <p:tgtEl>
                                                <p:sldTgt/>
                                              </p:tgtEl>
                                            </p:cond>
                                          </p:endCondLst>
                                        </p:cTn>
                                        <p:tgtEl>
                                          <p:sndTgt r:embed="rId3" name="cashreg.wav" builtIn="1"/>
                                        </p:tgtEl>
                                      </p:cMediaNode>
                                    </p:audio>
                                  </p:subTnLst>
                                </p:cTn>
                              </p:par>
                            </p:childTnLst>
                          </p:cTn>
                        </p:par>
                        <p:par>
                          <p:cTn id="114" fill="hold" nodeType="afterGroup">
                            <p:stCondLst>
                              <p:cond delay="26000"/>
                            </p:stCondLst>
                            <p:childTnLst>
                              <p:par>
                                <p:cTn id="115" presetID="11" presetClass="entr" presetSubtype="0" fill="hold" grpId="0" nodeType="afterEffect">
                                  <p:stCondLst>
                                    <p:cond delay="0"/>
                                  </p:stCondLst>
                                  <p:childTnLst>
                                    <p:set>
                                      <p:cBhvr>
                                        <p:cTn id="116" dur="1000">
                                          <p:stCondLst>
                                            <p:cond delay="0"/>
                                          </p:stCondLst>
                                        </p:cTn>
                                        <p:tgtEl>
                                          <p:spTgt spid="23609"/>
                                        </p:tgtEl>
                                        <p:attrNameLst>
                                          <p:attrName>style.visibility</p:attrName>
                                        </p:attrNameLst>
                                      </p:cBhvr>
                                      <p:to>
                                        <p:strVal val="visible"/>
                                      </p:to>
                                    </p:set>
                                  </p:childTnLst>
                                  <p:subTnLst>
                                    <p:set>
                                      <p:cBhvr override="childStyle">
                                        <p:cTn dur="1" fill="hold" display="0" masterRel="sameClick" afterEffect="1">
                                          <p:stCondLst>
                                            <p:cond evt="end" delay="0">
                                              <p:tn val="115"/>
                                            </p:cond>
                                          </p:stCondLst>
                                        </p:cTn>
                                        <p:tgtEl>
                                          <p:spTgt spid="23609"/>
                                        </p:tgtEl>
                                        <p:attrNameLst>
                                          <p:attrName>style.visibility</p:attrName>
                                        </p:attrNameLst>
                                      </p:cBhvr>
                                      <p:to>
                                        <p:strVal val="hidden"/>
                                      </p:to>
                                    </p:set>
                                    <p:audio>
                                      <p:cMediaNode>
                                        <p:cTn display="0" masterRel="sameClick">
                                          <p:stCondLst>
                                            <p:cond evt="begin" delay="0">
                                              <p:tn val="115"/>
                                            </p:cond>
                                          </p:stCondLst>
                                          <p:endCondLst>
                                            <p:cond evt="onStopAudio" delay="0">
                                              <p:tgtEl>
                                                <p:sldTgt/>
                                              </p:tgtEl>
                                            </p:cond>
                                          </p:endCondLst>
                                        </p:cTn>
                                        <p:tgtEl>
                                          <p:sndTgt r:embed="rId3" name="cashreg.wav" builtIn="1"/>
                                        </p:tgtEl>
                                      </p:cMediaNode>
                                    </p:audio>
                                  </p:subTnLst>
                                </p:cTn>
                              </p:par>
                            </p:childTnLst>
                          </p:cTn>
                        </p:par>
                        <p:par>
                          <p:cTn id="117" fill="hold" nodeType="afterGroup">
                            <p:stCondLst>
                              <p:cond delay="27000"/>
                            </p:stCondLst>
                            <p:childTnLst>
                              <p:par>
                                <p:cTn id="118" presetID="11" presetClass="entr" presetSubtype="0" fill="hold" grpId="0" nodeType="afterEffect">
                                  <p:stCondLst>
                                    <p:cond delay="0"/>
                                  </p:stCondLst>
                                  <p:childTnLst>
                                    <p:set>
                                      <p:cBhvr>
                                        <p:cTn id="119" dur="1000">
                                          <p:stCondLst>
                                            <p:cond delay="0"/>
                                          </p:stCondLst>
                                        </p:cTn>
                                        <p:tgtEl>
                                          <p:spTgt spid="23610"/>
                                        </p:tgtEl>
                                        <p:attrNameLst>
                                          <p:attrName>style.visibility</p:attrName>
                                        </p:attrNameLst>
                                      </p:cBhvr>
                                      <p:to>
                                        <p:strVal val="visible"/>
                                      </p:to>
                                    </p:set>
                                  </p:childTnLst>
                                  <p:subTnLst>
                                    <p:set>
                                      <p:cBhvr override="childStyle">
                                        <p:cTn dur="1" fill="hold" display="0" masterRel="sameClick" afterEffect="1">
                                          <p:stCondLst>
                                            <p:cond evt="end" delay="0">
                                              <p:tn val="118"/>
                                            </p:cond>
                                          </p:stCondLst>
                                        </p:cTn>
                                        <p:tgtEl>
                                          <p:spTgt spid="23610"/>
                                        </p:tgtEl>
                                        <p:attrNameLst>
                                          <p:attrName>style.visibility</p:attrName>
                                        </p:attrNameLst>
                                      </p:cBhvr>
                                      <p:to>
                                        <p:strVal val="hidden"/>
                                      </p:to>
                                    </p:set>
                                    <p:audio>
                                      <p:cMediaNode>
                                        <p:cTn display="0" masterRel="sameClick">
                                          <p:stCondLst>
                                            <p:cond evt="begin" delay="0">
                                              <p:tn val="118"/>
                                            </p:cond>
                                          </p:stCondLst>
                                          <p:endCondLst>
                                            <p:cond evt="onStopAudio" delay="0">
                                              <p:tgtEl>
                                                <p:sldTgt/>
                                              </p:tgtEl>
                                            </p:cond>
                                          </p:endCondLst>
                                        </p:cTn>
                                        <p:tgtEl>
                                          <p:sndTgt r:embed="rId3" name="cashreg.wav" builtIn="1"/>
                                        </p:tgtEl>
                                      </p:cMediaNode>
                                    </p:audio>
                                  </p:subTnLst>
                                </p:cTn>
                              </p:par>
                            </p:childTnLst>
                          </p:cTn>
                        </p:par>
                        <p:par>
                          <p:cTn id="120" fill="hold" nodeType="afterGroup">
                            <p:stCondLst>
                              <p:cond delay="28000"/>
                            </p:stCondLst>
                            <p:childTnLst>
                              <p:par>
                                <p:cTn id="121" presetID="11" presetClass="entr" presetSubtype="0" fill="hold" grpId="0" nodeType="afterEffect">
                                  <p:stCondLst>
                                    <p:cond delay="0"/>
                                  </p:stCondLst>
                                  <p:childTnLst>
                                    <p:set>
                                      <p:cBhvr>
                                        <p:cTn id="122" dur="1000">
                                          <p:stCondLst>
                                            <p:cond delay="0"/>
                                          </p:stCondLst>
                                        </p:cTn>
                                        <p:tgtEl>
                                          <p:spTgt spid="23611"/>
                                        </p:tgtEl>
                                        <p:attrNameLst>
                                          <p:attrName>style.visibility</p:attrName>
                                        </p:attrNameLst>
                                      </p:cBhvr>
                                      <p:to>
                                        <p:strVal val="visible"/>
                                      </p:to>
                                    </p:set>
                                  </p:childTnLst>
                                  <p:subTnLst>
                                    <p:set>
                                      <p:cBhvr override="childStyle">
                                        <p:cTn dur="1" fill="hold" display="0" masterRel="sameClick" afterEffect="1">
                                          <p:stCondLst>
                                            <p:cond evt="end" delay="0">
                                              <p:tn val="121"/>
                                            </p:cond>
                                          </p:stCondLst>
                                        </p:cTn>
                                        <p:tgtEl>
                                          <p:spTgt spid="23611"/>
                                        </p:tgtEl>
                                        <p:attrNameLst>
                                          <p:attrName>style.visibility</p:attrName>
                                        </p:attrNameLst>
                                      </p:cBhvr>
                                      <p:to>
                                        <p:strVal val="hidden"/>
                                      </p:to>
                                    </p:set>
                                    <p:audio>
                                      <p:cMediaNode>
                                        <p:cTn display="0" masterRel="sameClick">
                                          <p:stCondLst>
                                            <p:cond evt="begin" delay="0">
                                              <p:tn val="121"/>
                                            </p:cond>
                                          </p:stCondLst>
                                          <p:endCondLst>
                                            <p:cond evt="onStopAudio" delay="0">
                                              <p:tgtEl>
                                                <p:sldTgt/>
                                              </p:tgtEl>
                                            </p:cond>
                                          </p:endCondLst>
                                        </p:cTn>
                                        <p:tgtEl>
                                          <p:sndTgt r:embed="rId3" name="cashreg.wav" builtIn="1"/>
                                        </p:tgtEl>
                                      </p:cMediaNode>
                                    </p:audio>
                                  </p:subTnLst>
                                </p:cTn>
                              </p:par>
                            </p:childTnLst>
                          </p:cTn>
                        </p:par>
                        <p:par>
                          <p:cTn id="123" fill="hold" nodeType="afterGroup">
                            <p:stCondLst>
                              <p:cond delay="29000"/>
                            </p:stCondLst>
                            <p:childTnLst>
                              <p:par>
                                <p:cTn id="124" presetID="11" presetClass="entr" presetSubtype="0" fill="hold" grpId="0" nodeType="afterEffect">
                                  <p:stCondLst>
                                    <p:cond delay="0"/>
                                  </p:stCondLst>
                                  <p:childTnLst>
                                    <p:set>
                                      <p:cBhvr>
                                        <p:cTn id="125" dur="1000">
                                          <p:stCondLst>
                                            <p:cond delay="0"/>
                                          </p:stCondLst>
                                        </p:cTn>
                                        <p:tgtEl>
                                          <p:spTgt spid="23612"/>
                                        </p:tgtEl>
                                        <p:attrNameLst>
                                          <p:attrName>style.visibility</p:attrName>
                                        </p:attrNameLst>
                                      </p:cBhvr>
                                      <p:to>
                                        <p:strVal val="visible"/>
                                      </p:to>
                                    </p:set>
                                  </p:childTnLst>
                                  <p:subTnLst>
                                    <p:set>
                                      <p:cBhvr override="childStyle">
                                        <p:cTn dur="1" fill="hold" display="0" masterRel="sameClick" afterEffect="1">
                                          <p:stCondLst>
                                            <p:cond evt="end" delay="0">
                                              <p:tn val="124"/>
                                            </p:cond>
                                          </p:stCondLst>
                                        </p:cTn>
                                        <p:tgtEl>
                                          <p:spTgt spid="23612"/>
                                        </p:tgtEl>
                                        <p:attrNameLst>
                                          <p:attrName>style.visibility</p:attrName>
                                        </p:attrNameLst>
                                      </p:cBhvr>
                                      <p:to>
                                        <p:strVal val="hidden"/>
                                      </p:to>
                                    </p:set>
                                    <p:audio>
                                      <p:cMediaNode>
                                        <p:cTn display="0" masterRel="sameClick">
                                          <p:stCondLst>
                                            <p:cond evt="begin" delay="0">
                                              <p:tn val="124"/>
                                            </p:cond>
                                          </p:stCondLst>
                                          <p:endCondLst>
                                            <p:cond evt="onStopAudio" delay="0">
                                              <p:tgtEl>
                                                <p:sldTgt/>
                                              </p:tgtEl>
                                            </p:cond>
                                          </p:endCondLst>
                                        </p:cTn>
                                        <p:tgtEl>
                                          <p:sndTgt r:embed="rId3" name="cashreg.wav" builtIn="1"/>
                                        </p:tgtEl>
                                      </p:cMediaNode>
                                    </p:audio>
                                  </p:subTnLst>
                                </p:cTn>
                              </p:par>
                            </p:childTnLst>
                          </p:cTn>
                        </p:par>
                        <p:par>
                          <p:cTn id="126" fill="hold" nodeType="afterGroup">
                            <p:stCondLst>
                              <p:cond delay="30000"/>
                            </p:stCondLst>
                            <p:childTnLst>
                              <p:par>
                                <p:cTn id="127" presetID="11" presetClass="entr" presetSubtype="0" fill="hold" grpId="0" nodeType="afterEffect">
                                  <p:stCondLst>
                                    <p:cond delay="0"/>
                                  </p:stCondLst>
                                  <p:childTnLst>
                                    <p:set>
                                      <p:cBhvr>
                                        <p:cTn id="128" dur="1000">
                                          <p:stCondLst>
                                            <p:cond delay="0"/>
                                          </p:stCondLst>
                                        </p:cTn>
                                        <p:tgtEl>
                                          <p:spTgt spid="23613"/>
                                        </p:tgtEl>
                                        <p:attrNameLst>
                                          <p:attrName>style.visibility</p:attrName>
                                        </p:attrNameLst>
                                      </p:cBhvr>
                                      <p:to>
                                        <p:strVal val="visible"/>
                                      </p:to>
                                    </p:set>
                                  </p:childTnLst>
                                  <p:subTnLst>
                                    <p:set>
                                      <p:cBhvr override="childStyle">
                                        <p:cTn dur="1" fill="hold" display="0" masterRel="sameClick" afterEffect="1">
                                          <p:stCondLst>
                                            <p:cond evt="end" delay="0">
                                              <p:tn val="127"/>
                                            </p:cond>
                                          </p:stCondLst>
                                        </p:cTn>
                                        <p:tgtEl>
                                          <p:spTgt spid="23613"/>
                                        </p:tgtEl>
                                        <p:attrNameLst>
                                          <p:attrName>style.visibility</p:attrName>
                                        </p:attrNameLst>
                                      </p:cBhvr>
                                      <p:to>
                                        <p:strVal val="hidden"/>
                                      </p:to>
                                    </p:set>
                                    <p:audio>
                                      <p:cMediaNode>
                                        <p:cTn display="0" masterRel="sameClick">
                                          <p:stCondLst>
                                            <p:cond evt="begin" delay="0">
                                              <p:tn val="127"/>
                                            </p:cond>
                                          </p:stCondLst>
                                          <p:endCondLst>
                                            <p:cond evt="onStopAudio" delay="0">
                                              <p:tgtEl>
                                                <p:sldTgt/>
                                              </p:tgtEl>
                                            </p:cond>
                                          </p:endCondLst>
                                        </p:cTn>
                                        <p:tgtEl>
                                          <p:sndTgt r:embed="rId3" name="cashreg.wav" builtIn="1"/>
                                        </p:tgtEl>
                                      </p:cMediaNode>
                                    </p:audio>
                                  </p:subTnLst>
                                </p:cTn>
                              </p:par>
                            </p:childTnLst>
                          </p:cTn>
                        </p:par>
                        <p:par>
                          <p:cTn id="129" fill="hold" nodeType="afterGroup">
                            <p:stCondLst>
                              <p:cond delay="31000"/>
                            </p:stCondLst>
                            <p:childTnLst>
                              <p:par>
                                <p:cTn id="130" presetID="11" presetClass="entr" presetSubtype="0" fill="hold" grpId="0" nodeType="afterEffect">
                                  <p:stCondLst>
                                    <p:cond delay="0"/>
                                  </p:stCondLst>
                                  <p:childTnLst>
                                    <p:set>
                                      <p:cBhvr>
                                        <p:cTn id="131" dur="1000">
                                          <p:stCondLst>
                                            <p:cond delay="0"/>
                                          </p:stCondLst>
                                        </p:cTn>
                                        <p:tgtEl>
                                          <p:spTgt spid="23614"/>
                                        </p:tgtEl>
                                        <p:attrNameLst>
                                          <p:attrName>style.visibility</p:attrName>
                                        </p:attrNameLst>
                                      </p:cBhvr>
                                      <p:to>
                                        <p:strVal val="visible"/>
                                      </p:to>
                                    </p:set>
                                  </p:childTnLst>
                                  <p:subTnLst>
                                    <p:set>
                                      <p:cBhvr override="childStyle">
                                        <p:cTn dur="1" fill="hold" display="0" masterRel="sameClick" afterEffect="1">
                                          <p:stCondLst>
                                            <p:cond evt="end" delay="0">
                                              <p:tn val="130"/>
                                            </p:cond>
                                          </p:stCondLst>
                                        </p:cTn>
                                        <p:tgtEl>
                                          <p:spTgt spid="23614"/>
                                        </p:tgtEl>
                                        <p:attrNameLst>
                                          <p:attrName>style.visibility</p:attrName>
                                        </p:attrNameLst>
                                      </p:cBhvr>
                                      <p:to>
                                        <p:strVal val="hidden"/>
                                      </p:to>
                                    </p:set>
                                    <p:audio>
                                      <p:cMediaNode>
                                        <p:cTn display="0" masterRel="sameClick">
                                          <p:stCondLst>
                                            <p:cond evt="begin" delay="0">
                                              <p:tn val="130"/>
                                            </p:cond>
                                          </p:stCondLst>
                                          <p:endCondLst>
                                            <p:cond evt="onStopAudio" delay="0">
                                              <p:tgtEl>
                                                <p:sldTgt/>
                                              </p:tgtEl>
                                            </p:cond>
                                          </p:endCondLst>
                                        </p:cTn>
                                        <p:tgtEl>
                                          <p:sndTgt r:embed="rId3" name="cashreg.wav" builtIn="1"/>
                                        </p:tgtEl>
                                      </p:cMediaNode>
                                    </p:audio>
                                  </p:subTnLst>
                                </p:cTn>
                              </p:par>
                              <p:par>
                                <p:cTn id="132" presetID="4" presetClass="entr" presetSubtype="16" fill="hold" nodeType="withEffect">
                                  <p:stCondLst>
                                    <p:cond delay="0"/>
                                  </p:stCondLst>
                                  <p:childTnLst>
                                    <p:set>
                                      <p:cBhvr>
                                        <p:cTn id="133" dur="1" fill="hold">
                                          <p:stCondLst>
                                            <p:cond delay="0"/>
                                          </p:stCondLst>
                                        </p:cTn>
                                        <p:tgtEl>
                                          <p:spTgt spid="23564"/>
                                        </p:tgtEl>
                                        <p:attrNameLst>
                                          <p:attrName>style.visibility</p:attrName>
                                        </p:attrNameLst>
                                      </p:cBhvr>
                                      <p:to>
                                        <p:strVal val="visible"/>
                                      </p:to>
                                    </p:set>
                                    <p:animEffect transition="in" filter="box(in)">
                                      <p:cBhvr>
                                        <p:cTn id="134" dur="500"/>
                                        <p:tgtEl>
                                          <p:spTgt spid="23564"/>
                                        </p:tgtEl>
                                      </p:cBhvr>
                                    </p:animEffect>
                                  </p:childTnLst>
                                  <p:subTnLst>
                                    <p:audio>
                                      <p:cMediaNode>
                                        <p:cTn display="0" masterRel="sameClick">
                                          <p:stCondLst>
                                            <p:cond evt="begin" delay="0">
                                              <p:tn val="132"/>
                                            </p:cond>
                                          </p:stCondLst>
                                          <p:endCondLst>
                                            <p:cond evt="onStopAudio" delay="0">
                                              <p:tgtEl>
                                                <p:sldTgt/>
                                              </p:tgtEl>
                                            </p:cond>
                                          </p:endCondLst>
                                        </p:cTn>
                                        <p:tgtEl>
                                          <p:sndTgt r:embed="rId4" name="Trumpet1.wav"/>
                                        </p:tgtEl>
                                      </p:cMediaNode>
                                    </p:audio>
                                  </p:subTnLst>
                                </p:cTn>
                              </p:par>
                            </p:childTnLst>
                          </p:cTn>
                        </p:par>
                      </p:childTnLst>
                    </p:cTn>
                  </p:par>
                </p:childTnLst>
              </p:cTn>
              <p:nextCondLst>
                <p:cond evt="onClick" delay="0">
                  <p:tgtEl>
                    <p:spTgt spid="23583"/>
                  </p:tgtEl>
                </p:cond>
              </p:nextCondLst>
            </p:seq>
            <p:seq concurrent="1" nextAc="seek">
              <p:cTn id="135" restart="whenNotActive" fill="hold" evtFilter="cancelBubble" nodeType="interactiveSeq">
                <p:stCondLst>
                  <p:cond evt="onClick" delay="0">
                    <p:tgtEl>
                      <p:spTgt spid="23556"/>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11" presetClass="entr" presetSubtype="0" fill="hold" nodeType="afterEffect">
                                  <p:stCondLst>
                                    <p:cond delay="0"/>
                                  </p:stCondLst>
                                  <p:childTnLst>
                                    <p:set>
                                      <p:cBhvr>
                                        <p:cTn id="139" dur="1000">
                                          <p:stCondLst>
                                            <p:cond delay="0"/>
                                          </p:stCondLst>
                                        </p:cTn>
                                        <p:tgtEl>
                                          <p:spTgt spid="23615"/>
                                        </p:tgtEl>
                                        <p:attrNameLst>
                                          <p:attrName>style.visibility</p:attrName>
                                        </p:attrNameLst>
                                      </p:cBhvr>
                                      <p:to>
                                        <p:strVal val="visible"/>
                                      </p:to>
                                    </p:set>
                                  </p:childTnLst>
                                  <p:subTnLst>
                                    <p:set>
                                      <p:cBhvr override="childStyle">
                                        <p:cTn dur="1" fill="hold" display="0" masterRel="sameClick" afterEffect="1">
                                          <p:stCondLst>
                                            <p:cond evt="end" delay="0">
                                              <p:tn val="138"/>
                                            </p:cond>
                                          </p:stCondLst>
                                        </p:cTn>
                                        <p:tgtEl>
                                          <p:spTgt spid="23615"/>
                                        </p:tgtEl>
                                        <p:attrNameLst>
                                          <p:attrName>style.visibility</p:attrName>
                                        </p:attrNameLst>
                                      </p:cBhvr>
                                      <p:to>
                                        <p:strVal val="hidden"/>
                                      </p:to>
                                    </p:set>
                                    <p:audio>
                                      <p:cMediaNode>
                                        <p:cTn display="0" masterRel="sameClick">
                                          <p:stCondLst>
                                            <p:cond evt="begin" delay="0">
                                              <p:tn val="138"/>
                                            </p:cond>
                                          </p:stCondLst>
                                          <p:endCondLst>
                                            <p:cond evt="onStopAudio" delay="0">
                                              <p:tgtEl>
                                                <p:sldTgt/>
                                              </p:tgtEl>
                                            </p:cond>
                                          </p:endCondLst>
                                        </p:cTn>
                                        <p:tgtEl>
                                          <p:sndTgt r:embed="rId3" name="cashreg.wav" builtIn="1"/>
                                        </p:tgtEl>
                                      </p:cMediaNode>
                                    </p:audio>
                                  </p:subTnLst>
                                </p:cTn>
                              </p:par>
                            </p:childTnLst>
                          </p:cTn>
                        </p:par>
                        <p:par>
                          <p:cTn id="140" fill="hold" nodeType="afterGroup">
                            <p:stCondLst>
                              <p:cond delay="1000"/>
                            </p:stCondLst>
                            <p:childTnLst>
                              <p:par>
                                <p:cTn id="141" presetID="11" presetClass="entr" presetSubtype="0" fill="hold" nodeType="afterEffect">
                                  <p:stCondLst>
                                    <p:cond delay="0"/>
                                  </p:stCondLst>
                                  <p:childTnLst>
                                    <p:set>
                                      <p:cBhvr>
                                        <p:cTn id="142" dur="1000">
                                          <p:stCondLst>
                                            <p:cond delay="0"/>
                                          </p:stCondLst>
                                        </p:cTn>
                                        <p:tgtEl>
                                          <p:spTgt spid="23616"/>
                                        </p:tgtEl>
                                        <p:attrNameLst>
                                          <p:attrName>style.visibility</p:attrName>
                                        </p:attrNameLst>
                                      </p:cBhvr>
                                      <p:to>
                                        <p:strVal val="visible"/>
                                      </p:to>
                                    </p:set>
                                  </p:childTnLst>
                                  <p:subTnLst>
                                    <p:set>
                                      <p:cBhvr override="childStyle">
                                        <p:cTn dur="1" fill="hold" display="0" masterRel="sameClick" afterEffect="1">
                                          <p:stCondLst>
                                            <p:cond evt="end" delay="0">
                                              <p:tn val="141"/>
                                            </p:cond>
                                          </p:stCondLst>
                                        </p:cTn>
                                        <p:tgtEl>
                                          <p:spTgt spid="23616"/>
                                        </p:tgtEl>
                                        <p:attrNameLst>
                                          <p:attrName>style.visibility</p:attrName>
                                        </p:attrNameLst>
                                      </p:cBhvr>
                                      <p:to>
                                        <p:strVal val="hidden"/>
                                      </p:to>
                                    </p:set>
                                    <p:audio>
                                      <p:cMediaNode>
                                        <p:cTn display="0" masterRel="sameClick">
                                          <p:stCondLst>
                                            <p:cond evt="begin" delay="0">
                                              <p:tn val="141"/>
                                            </p:cond>
                                          </p:stCondLst>
                                          <p:endCondLst>
                                            <p:cond evt="onStopAudio" delay="0">
                                              <p:tgtEl>
                                                <p:sldTgt/>
                                              </p:tgtEl>
                                            </p:cond>
                                          </p:endCondLst>
                                        </p:cTn>
                                        <p:tgtEl>
                                          <p:sndTgt r:embed="rId3" name="cashreg.wav" builtIn="1"/>
                                        </p:tgtEl>
                                      </p:cMediaNode>
                                    </p:audio>
                                  </p:subTnLst>
                                </p:cTn>
                              </p:par>
                            </p:childTnLst>
                          </p:cTn>
                        </p:par>
                        <p:par>
                          <p:cTn id="143" fill="hold" nodeType="afterGroup">
                            <p:stCondLst>
                              <p:cond delay="2000"/>
                            </p:stCondLst>
                            <p:childTnLst>
                              <p:par>
                                <p:cTn id="144" presetID="11" presetClass="entr" presetSubtype="0" fill="hold" nodeType="afterEffect">
                                  <p:stCondLst>
                                    <p:cond delay="0"/>
                                  </p:stCondLst>
                                  <p:childTnLst>
                                    <p:set>
                                      <p:cBhvr>
                                        <p:cTn id="145" dur="1000">
                                          <p:stCondLst>
                                            <p:cond delay="0"/>
                                          </p:stCondLst>
                                        </p:cTn>
                                        <p:tgtEl>
                                          <p:spTgt spid="23617"/>
                                        </p:tgtEl>
                                        <p:attrNameLst>
                                          <p:attrName>style.visibility</p:attrName>
                                        </p:attrNameLst>
                                      </p:cBhvr>
                                      <p:to>
                                        <p:strVal val="visible"/>
                                      </p:to>
                                    </p:set>
                                  </p:childTnLst>
                                  <p:subTnLst>
                                    <p:set>
                                      <p:cBhvr override="childStyle">
                                        <p:cTn dur="1" fill="hold" display="0" masterRel="sameClick" afterEffect="1">
                                          <p:stCondLst>
                                            <p:cond evt="end" delay="0">
                                              <p:tn val="144"/>
                                            </p:cond>
                                          </p:stCondLst>
                                        </p:cTn>
                                        <p:tgtEl>
                                          <p:spTgt spid="23617"/>
                                        </p:tgtEl>
                                        <p:attrNameLst>
                                          <p:attrName>style.visibility</p:attrName>
                                        </p:attrNameLst>
                                      </p:cBhvr>
                                      <p:to>
                                        <p:strVal val="hidden"/>
                                      </p:to>
                                    </p:set>
                                    <p:audio>
                                      <p:cMediaNode>
                                        <p:cTn display="0" masterRel="sameClick">
                                          <p:stCondLst>
                                            <p:cond evt="begin" delay="0">
                                              <p:tn val="144"/>
                                            </p:cond>
                                          </p:stCondLst>
                                          <p:endCondLst>
                                            <p:cond evt="onStopAudio" delay="0">
                                              <p:tgtEl>
                                                <p:sldTgt/>
                                              </p:tgtEl>
                                            </p:cond>
                                          </p:endCondLst>
                                        </p:cTn>
                                        <p:tgtEl>
                                          <p:sndTgt r:embed="rId3" name="cashreg.wav" builtIn="1"/>
                                        </p:tgtEl>
                                      </p:cMediaNode>
                                    </p:audio>
                                  </p:subTnLst>
                                </p:cTn>
                              </p:par>
                            </p:childTnLst>
                          </p:cTn>
                        </p:par>
                        <p:par>
                          <p:cTn id="146" fill="hold" nodeType="afterGroup">
                            <p:stCondLst>
                              <p:cond delay="3000"/>
                            </p:stCondLst>
                            <p:childTnLst>
                              <p:par>
                                <p:cTn id="147" presetID="11" presetClass="entr" presetSubtype="0" fill="hold" nodeType="afterEffect">
                                  <p:stCondLst>
                                    <p:cond delay="0"/>
                                  </p:stCondLst>
                                  <p:childTnLst>
                                    <p:set>
                                      <p:cBhvr>
                                        <p:cTn id="148" dur="1000">
                                          <p:stCondLst>
                                            <p:cond delay="0"/>
                                          </p:stCondLst>
                                        </p:cTn>
                                        <p:tgtEl>
                                          <p:spTgt spid="23618"/>
                                        </p:tgtEl>
                                        <p:attrNameLst>
                                          <p:attrName>style.visibility</p:attrName>
                                        </p:attrNameLst>
                                      </p:cBhvr>
                                      <p:to>
                                        <p:strVal val="visible"/>
                                      </p:to>
                                    </p:set>
                                  </p:childTnLst>
                                  <p:subTnLst>
                                    <p:set>
                                      <p:cBhvr override="childStyle">
                                        <p:cTn dur="1" fill="hold" display="0" masterRel="sameClick" afterEffect="1">
                                          <p:stCondLst>
                                            <p:cond evt="end" delay="0">
                                              <p:tn val="147"/>
                                            </p:cond>
                                          </p:stCondLst>
                                        </p:cTn>
                                        <p:tgtEl>
                                          <p:spTgt spid="23618"/>
                                        </p:tgtEl>
                                        <p:attrNameLst>
                                          <p:attrName>style.visibility</p:attrName>
                                        </p:attrNameLst>
                                      </p:cBhvr>
                                      <p:to>
                                        <p:strVal val="hidden"/>
                                      </p:to>
                                    </p:set>
                                    <p:audio>
                                      <p:cMediaNode>
                                        <p:cTn display="0" masterRel="sameClick">
                                          <p:stCondLst>
                                            <p:cond evt="begin" delay="0">
                                              <p:tn val="147"/>
                                            </p:cond>
                                          </p:stCondLst>
                                          <p:endCondLst>
                                            <p:cond evt="onStopAudio" delay="0">
                                              <p:tgtEl>
                                                <p:sldTgt/>
                                              </p:tgtEl>
                                            </p:cond>
                                          </p:endCondLst>
                                        </p:cTn>
                                        <p:tgtEl>
                                          <p:sndTgt r:embed="rId3" name="cashreg.wav" builtIn="1"/>
                                        </p:tgtEl>
                                      </p:cMediaNode>
                                    </p:audio>
                                  </p:subTnLst>
                                </p:cTn>
                              </p:par>
                            </p:childTnLst>
                          </p:cTn>
                        </p:par>
                        <p:par>
                          <p:cTn id="149" fill="hold" nodeType="afterGroup">
                            <p:stCondLst>
                              <p:cond delay="4000"/>
                            </p:stCondLst>
                            <p:childTnLst>
                              <p:par>
                                <p:cTn id="150" presetID="11" presetClass="entr" presetSubtype="0" fill="hold" nodeType="afterEffect">
                                  <p:stCondLst>
                                    <p:cond delay="0"/>
                                  </p:stCondLst>
                                  <p:childTnLst>
                                    <p:set>
                                      <p:cBhvr>
                                        <p:cTn id="151" dur="1000">
                                          <p:stCondLst>
                                            <p:cond delay="0"/>
                                          </p:stCondLst>
                                        </p:cTn>
                                        <p:tgtEl>
                                          <p:spTgt spid="23619"/>
                                        </p:tgtEl>
                                        <p:attrNameLst>
                                          <p:attrName>style.visibility</p:attrName>
                                        </p:attrNameLst>
                                      </p:cBhvr>
                                      <p:to>
                                        <p:strVal val="visible"/>
                                      </p:to>
                                    </p:set>
                                  </p:childTnLst>
                                  <p:subTnLst>
                                    <p:set>
                                      <p:cBhvr override="childStyle">
                                        <p:cTn dur="1" fill="hold" display="0" masterRel="sameClick" afterEffect="1">
                                          <p:stCondLst>
                                            <p:cond evt="end" delay="0">
                                              <p:tn val="150"/>
                                            </p:cond>
                                          </p:stCondLst>
                                        </p:cTn>
                                        <p:tgtEl>
                                          <p:spTgt spid="23619"/>
                                        </p:tgtEl>
                                        <p:attrNameLst>
                                          <p:attrName>style.visibility</p:attrName>
                                        </p:attrNameLst>
                                      </p:cBhvr>
                                      <p:to>
                                        <p:strVal val="hidden"/>
                                      </p:to>
                                    </p:set>
                                    <p:audio>
                                      <p:cMediaNode>
                                        <p:cTn display="0" masterRel="sameClick">
                                          <p:stCondLst>
                                            <p:cond evt="begin" delay="0">
                                              <p:tn val="150"/>
                                            </p:cond>
                                          </p:stCondLst>
                                          <p:endCondLst>
                                            <p:cond evt="onStopAudio" delay="0">
                                              <p:tgtEl>
                                                <p:sldTgt/>
                                              </p:tgtEl>
                                            </p:cond>
                                          </p:endCondLst>
                                        </p:cTn>
                                        <p:tgtEl>
                                          <p:sndTgt r:embed="rId3" name="cashreg.wav" builtIn="1"/>
                                        </p:tgtEl>
                                      </p:cMediaNode>
                                    </p:audio>
                                  </p:subTnLst>
                                </p:cTn>
                              </p:par>
                            </p:childTnLst>
                          </p:cTn>
                        </p:par>
                        <p:par>
                          <p:cTn id="152" fill="hold" nodeType="afterGroup">
                            <p:stCondLst>
                              <p:cond delay="5000"/>
                            </p:stCondLst>
                            <p:childTnLst>
                              <p:par>
                                <p:cTn id="153" presetID="11" presetClass="entr" presetSubtype="0" fill="hold" nodeType="afterEffect">
                                  <p:stCondLst>
                                    <p:cond delay="0"/>
                                  </p:stCondLst>
                                  <p:childTnLst>
                                    <p:set>
                                      <p:cBhvr>
                                        <p:cTn id="154" dur="1000">
                                          <p:stCondLst>
                                            <p:cond delay="0"/>
                                          </p:stCondLst>
                                        </p:cTn>
                                        <p:tgtEl>
                                          <p:spTgt spid="23620"/>
                                        </p:tgtEl>
                                        <p:attrNameLst>
                                          <p:attrName>style.visibility</p:attrName>
                                        </p:attrNameLst>
                                      </p:cBhvr>
                                      <p:to>
                                        <p:strVal val="visible"/>
                                      </p:to>
                                    </p:set>
                                  </p:childTnLst>
                                  <p:subTnLst>
                                    <p:set>
                                      <p:cBhvr override="childStyle">
                                        <p:cTn dur="1" fill="hold" display="0" masterRel="sameClick" afterEffect="1">
                                          <p:stCondLst>
                                            <p:cond evt="end" delay="0">
                                              <p:tn val="153"/>
                                            </p:cond>
                                          </p:stCondLst>
                                        </p:cTn>
                                        <p:tgtEl>
                                          <p:spTgt spid="23620"/>
                                        </p:tgtEl>
                                        <p:attrNameLst>
                                          <p:attrName>style.visibility</p:attrName>
                                        </p:attrNameLst>
                                      </p:cBhvr>
                                      <p:to>
                                        <p:strVal val="hidden"/>
                                      </p:to>
                                    </p:set>
                                    <p:audio>
                                      <p:cMediaNode>
                                        <p:cTn display="0" masterRel="sameClick">
                                          <p:stCondLst>
                                            <p:cond evt="begin" delay="0">
                                              <p:tn val="153"/>
                                            </p:cond>
                                          </p:stCondLst>
                                          <p:endCondLst>
                                            <p:cond evt="onStopAudio" delay="0">
                                              <p:tgtEl>
                                                <p:sldTgt/>
                                              </p:tgtEl>
                                            </p:cond>
                                          </p:endCondLst>
                                        </p:cTn>
                                        <p:tgtEl>
                                          <p:sndTgt r:embed="rId3" name="cashreg.wav" builtIn="1"/>
                                        </p:tgtEl>
                                      </p:cMediaNode>
                                    </p:audio>
                                  </p:subTnLst>
                                </p:cTn>
                              </p:par>
                            </p:childTnLst>
                          </p:cTn>
                        </p:par>
                        <p:par>
                          <p:cTn id="155" fill="hold" nodeType="afterGroup">
                            <p:stCondLst>
                              <p:cond delay="6000"/>
                            </p:stCondLst>
                            <p:childTnLst>
                              <p:par>
                                <p:cTn id="156" presetID="11" presetClass="entr" presetSubtype="0" fill="hold" nodeType="afterEffect">
                                  <p:stCondLst>
                                    <p:cond delay="0"/>
                                  </p:stCondLst>
                                  <p:childTnLst>
                                    <p:set>
                                      <p:cBhvr>
                                        <p:cTn id="157" dur="1000">
                                          <p:stCondLst>
                                            <p:cond delay="0"/>
                                          </p:stCondLst>
                                        </p:cTn>
                                        <p:tgtEl>
                                          <p:spTgt spid="23621"/>
                                        </p:tgtEl>
                                        <p:attrNameLst>
                                          <p:attrName>style.visibility</p:attrName>
                                        </p:attrNameLst>
                                      </p:cBhvr>
                                      <p:to>
                                        <p:strVal val="visible"/>
                                      </p:to>
                                    </p:set>
                                  </p:childTnLst>
                                  <p:subTnLst>
                                    <p:set>
                                      <p:cBhvr override="childStyle">
                                        <p:cTn dur="1" fill="hold" display="0" masterRel="sameClick" afterEffect="1">
                                          <p:stCondLst>
                                            <p:cond evt="end" delay="0">
                                              <p:tn val="156"/>
                                            </p:cond>
                                          </p:stCondLst>
                                        </p:cTn>
                                        <p:tgtEl>
                                          <p:spTgt spid="23621"/>
                                        </p:tgtEl>
                                        <p:attrNameLst>
                                          <p:attrName>style.visibility</p:attrName>
                                        </p:attrNameLst>
                                      </p:cBhvr>
                                      <p:to>
                                        <p:strVal val="hidden"/>
                                      </p:to>
                                    </p:set>
                                    <p:audio>
                                      <p:cMediaNode>
                                        <p:cTn display="0" masterRel="sameClick">
                                          <p:stCondLst>
                                            <p:cond evt="begin" delay="0">
                                              <p:tn val="156"/>
                                            </p:cond>
                                          </p:stCondLst>
                                          <p:endCondLst>
                                            <p:cond evt="onStopAudio" delay="0">
                                              <p:tgtEl>
                                                <p:sldTgt/>
                                              </p:tgtEl>
                                            </p:cond>
                                          </p:endCondLst>
                                        </p:cTn>
                                        <p:tgtEl>
                                          <p:sndTgt r:embed="rId3" name="cashreg.wav" builtIn="1"/>
                                        </p:tgtEl>
                                      </p:cMediaNode>
                                    </p:audio>
                                  </p:subTnLst>
                                </p:cTn>
                              </p:par>
                            </p:childTnLst>
                          </p:cTn>
                        </p:par>
                        <p:par>
                          <p:cTn id="158" fill="hold" nodeType="afterGroup">
                            <p:stCondLst>
                              <p:cond delay="7000"/>
                            </p:stCondLst>
                            <p:childTnLst>
                              <p:par>
                                <p:cTn id="159" presetID="11" presetClass="entr" presetSubtype="0" fill="hold" nodeType="afterEffect">
                                  <p:stCondLst>
                                    <p:cond delay="0"/>
                                  </p:stCondLst>
                                  <p:childTnLst>
                                    <p:set>
                                      <p:cBhvr>
                                        <p:cTn id="160" dur="1000">
                                          <p:stCondLst>
                                            <p:cond delay="0"/>
                                          </p:stCondLst>
                                        </p:cTn>
                                        <p:tgtEl>
                                          <p:spTgt spid="23622"/>
                                        </p:tgtEl>
                                        <p:attrNameLst>
                                          <p:attrName>style.visibility</p:attrName>
                                        </p:attrNameLst>
                                      </p:cBhvr>
                                      <p:to>
                                        <p:strVal val="visible"/>
                                      </p:to>
                                    </p:set>
                                  </p:childTnLst>
                                  <p:subTnLst>
                                    <p:set>
                                      <p:cBhvr override="childStyle">
                                        <p:cTn dur="1" fill="hold" display="0" masterRel="sameClick" afterEffect="1">
                                          <p:stCondLst>
                                            <p:cond evt="end" delay="0">
                                              <p:tn val="159"/>
                                            </p:cond>
                                          </p:stCondLst>
                                        </p:cTn>
                                        <p:tgtEl>
                                          <p:spTgt spid="23622"/>
                                        </p:tgtEl>
                                        <p:attrNameLst>
                                          <p:attrName>style.visibility</p:attrName>
                                        </p:attrNameLst>
                                      </p:cBhvr>
                                      <p:to>
                                        <p:strVal val="hidden"/>
                                      </p:to>
                                    </p:set>
                                    <p:audio>
                                      <p:cMediaNode>
                                        <p:cTn display="0" masterRel="sameClick">
                                          <p:stCondLst>
                                            <p:cond evt="begin" delay="0">
                                              <p:tn val="159"/>
                                            </p:cond>
                                          </p:stCondLst>
                                          <p:endCondLst>
                                            <p:cond evt="onStopAudio" delay="0">
                                              <p:tgtEl>
                                                <p:sldTgt/>
                                              </p:tgtEl>
                                            </p:cond>
                                          </p:endCondLst>
                                        </p:cTn>
                                        <p:tgtEl>
                                          <p:sndTgt r:embed="rId3" name="cashreg.wav" builtIn="1"/>
                                        </p:tgtEl>
                                      </p:cMediaNode>
                                    </p:audio>
                                  </p:subTnLst>
                                </p:cTn>
                              </p:par>
                            </p:childTnLst>
                          </p:cTn>
                        </p:par>
                        <p:par>
                          <p:cTn id="161" fill="hold" nodeType="afterGroup">
                            <p:stCondLst>
                              <p:cond delay="8000"/>
                            </p:stCondLst>
                            <p:childTnLst>
                              <p:par>
                                <p:cTn id="162" presetID="11" presetClass="entr" presetSubtype="0" fill="hold" nodeType="afterEffect">
                                  <p:stCondLst>
                                    <p:cond delay="0"/>
                                  </p:stCondLst>
                                  <p:childTnLst>
                                    <p:set>
                                      <p:cBhvr>
                                        <p:cTn id="163" dur="1000">
                                          <p:stCondLst>
                                            <p:cond delay="0"/>
                                          </p:stCondLst>
                                        </p:cTn>
                                        <p:tgtEl>
                                          <p:spTgt spid="23623"/>
                                        </p:tgtEl>
                                        <p:attrNameLst>
                                          <p:attrName>style.visibility</p:attrName>
                                        </p:attrNameLst>
                                      </p:cBhvr>
                                      <p:to>
                                        <p:strVal val="visible"/>
                                      </p:to>
                                    </p:set>
                                  </p:childTnLst>
                                  <p:subTnLst>
                                    <p:set>
                                      <p:cBhvr override="childStyle">
                                        <p:cTn dur="1" fill="hold" display="0" masterRel="sameClick" afterEffect="1">
                                          <p:stCondLst>
                                            <p:cond evt="end" delay="0">
                                              <p:tn val="162"/>
                                            </p:cond>
                                          </p:stCondLst>
                                        </p:cTn>
                                        <p:tgtEl>
                                          <p:spTgt spid="23623"/>
                                        </p:tgtEl>
                                        <p:attrNameLst>
                                          <p:attrName>style.visibility</p:attrName>
                                        </p:attrNameLst>
                                      </p:cBhvr>
                                      <p:to>
                                        <p:strVal val="hidden"/>
                                      </p:to>
                                    </p:set>
                                    <p:audio>
                                      <p:cMediaNode>
                                        <p:cTn display="0" masterRel="sameClick">
                                          <p:stCondLst>
                                            <p:cond evt="begin" delay="0">
                                              <p:tn val="162"/>
                                            </p:cond>
                                          </p:stCondLst>
                                          <p:endCondLst>
                                            <p:cond evt="onStopAudio" delay="0">
                                              <p:tgtEl>
                                                <p:sldTgt/>
                                              </p:tgtEl>
                                            </p:cond>
                                          </p:endCondLst>
                                        </p:cTn>
                                        <p:tgtEl>
                                          <p:sndTgt r:embed="rId3" name="cashreg.wav" builtIn="1"/>
                                        </p:tgtEl>
                                      </p:cMediaNode>
                                    </p:audio>
                                  </p:subTnLst>
                                </p:cTn>
                              </p:par>
                            </p:childTnLst>
                          </p:cTn>
                        </p:par>
                        <p:par>
                          <p:cTn id="164" fill="hold" nodeType="afterGroup">
                            <p:stCondLst>
                              <p:cond delay="9000"/>
                            </p:stCondLst>
                            <p:childTnLst>
                              <p:par>
                                <p:cTn id="165" presetID="11" presetClass="entr" presetSubtype="0" fill="hold" nodeType="afterEffect">
                                  <p:stCondLst>
                                    <p:cond delay="0"/>
                                  </p:stCondLst>
                                  <p:childTnLst>
                                    <p:set>
                                      <p:cBhvr>
                                        <p:cTn id="166" dur="1000">
                                          <p:stCondLst>
                                            <p:cond delay="0"/>
                                          </p:stCondLst>
                                        </p:cTn>
                                        <p:tgtEl>
                                          <p:spTgt spid="23624"/>
                                        </p:tgtEl>
                                        <p:attrNameLst>
                                          <p:attrName>style.visibility</p:attrName>
                                        </p:attrNameLst>
                                      </p:cBhvr>
                                      <p:to>
                                        <p:strVal val="visible"/>
                                      </p:to>
                                    </p:set>
                                  </p:childTnLst>
                                  <p:subTnLst>
                                    <p:set>
                                      <p:cBhvr override="childStyle">
                                        <p:cTn dur="1" fill="hold" display="0" masterRel="sameClick" afterEffect="1">
                                          <p:stCondLst>
                                            <p:cond evt="end" delay="0">
                                              <p:tn val="165"/>
                                            </p:cond>
                                          </p:stCondLst>
                                        </p:cTn>
                                        <p:tgtEl>
                                          <p:spTgt spid="23624"/>
                                        </p:tgtEl>
                                        <p:attrNameLst>
                                          <p:attrName>style.visibility</p:attrName>
                                        </p:attrNameLst>
                                      </p:cBhvr>
                                      <p:to>
                                        <p:strVal val="hidden"/>
                                      </p:to>
                                    </p:set>
                                    <p:audio>
                                      <p:cMediaNode>
                                        <p:cTn display="0" masterRel="sameClick">
                                          <p:stCondLst>
                                            <p:cond evt="begin" delay="0">
                                              <p:tn val="165"/>
                                            </p:cond>
                                          </p:stCondLst>
                                          <p:endCondLst>
                                            <p:cond evt="onStopAudio" delay="0">
                                              <p:tgtEl>
                                                <p:sldTgt/>
                                              </p:tgtEl>
                                            </p:cond>
                                          </p:endCondLst>
                                        </p:cTn>
                                        <p:tgtEl>
                                          <p:sndTgt r:embed="rId3" name="cashreg.wav" builtIn="1"/>
                                        </p:tgtEl>
                                      </p:cMediaNode>
                                    </p:audio>
                                  </p:subTnLst>
                                </p:cTn>
                              </p:par>
                            </p:childTnLst>
                          </p:cTn>
                        </p:par>
                        <p:par>
                          <p:cTn id="167" fill="hold" nodeType="afterGroup">
                            <p:stCondLst>
                              <p:cond delay="10000"/>
                            </p:stCondLst>
                            <p:childTnLst>
                              <p:par>
                                <p:cTn id="168" presetID="11" presetClass="entr" presetSubtype="0" fill="hold" nodeType="afterEffect">
                                  <p:stCondLst>
                                    <p:cond delay="0"/>
                                  </p:stCondLst>
                                  <p:childTnLst>
                                    <p:set>
                                      <p:cBhvr>
                                        <p:cTn id="169" dur="1000">
                                          <p:stCondLst>
                                            <p:cond delay="0"/>
                                          </p:stCondLst>
                                        </p:cTn>
                                        <p:tgtEl>
                                          <p:spTgt spid="23559"/>
                                        </p:tgtEl>
                                        <p:attrNameLst>
                                          <p:attrName>style.visibility</p:attrName>
                                        </p:attrNameLst>
                                      </p:cBhvr>
                                      <p:to>
                                        <p:strVal val="visible"/>
                                      </p:to>
                                    </p:set>
                                  </p:childTnLst>
                                  <p:subTnLst>
                                    <p:set>
                                      <p:cBhvr override="childStyle">
                                        <p:cTn dur="1" fill="hold" display="0" masterRel="sameClick" afterEffect="1">
                                          <p:stCondLst>
                                            <p:cond evt="end" delay="0">
                                              <p:tn val="168"/>
                                            </p:cond>
                                          </p:stCondLst>
                                        </p:cTn>
                                        <p:tgtEl>
                                          <p:spTgt spid="23559"/>
                                        </p:tgtEl>
                                        <p:attrNameLst>
                                          <p:attrName>style.visibility</p:attrName>
                                        </p:attrNameLst>
                                      </p:cBhvr>
                                      <p:to>
                                        <p:strVal val="hidden"/>
                                      </p:to>
                                    </p:set>
                                    <p:audio>
                                      <p:cMediaNode>
                                        <p:cTn display="0" masterRel="sameClick">
                                          <p:stCondLst>
                                            <p:cond evt="begin" delay="0">
                                              <p:tn val="168"/>
                                            </p:cond>
                                          </p:stCondLst>
                                          <p:endCondLst>
                                            <p:cond evt="onStopAudio" delay="0">
                                              <p:tgtEl>
                                                <p:sldTgt/>
                                              </p:tgtEl>
                                            </p:cond>
                                          </p:endCondLst>
                                        </p:cTn>
                                        <p:tgtEl>
                                          <p:sndTgt r:embed="rId3" name="cashreg.wav" builtIn="1"/>
                                        </p:tgtEl>
                                      </p:cMediaNode>
                                    </p:audio>
                                  </p:subTnLst>
                                </p:cTn>
                              </p:par>
                            </p:childTnLst>
                          </p:cTn>
                        </p:par>
                      </p:childTnLst>
                    </p:cTn>
                  </p:par>
                  <p:par>
                    <p:cTn id="170" fill="hold" nodeType="clickPar">
                      <p:stCondLst>
                        <p:cond delay="indefinite"/>
                      </p:stCondLst>
                      <p:childTnLst>
                        <p:par>
                          <p:cTn id="171" fill="hold" nodeType="withGroup">
                            <p:stCondLst>
                              <p:cond delay="0"/>
                            </p:stCondLst>
                            <p:childTnLst>
                              <p:par>
                                <p:cTn id="172" presetID="11" presetClass="entr" presetSubtype="0" fill="hold" grpId="0" nodeType="clickEffect">
                                  <p:stCondLst>
                                    <p:cond delay="0"/>
                                  </p:stCondLst>
                                  <p:childTnLst>
                                    <p:set>
                                      <p:cBhvr>
                                        <p:cTn id="173" dur="1000">
                                          <p:stCondLst>
                                            <p:cond delay="0"/>
                                          </p:stCondLst>
                                        </p:cTn>
                                        <p:tgtEl>
                                          <p:spTgt spid="23567"/>
                                        </p:tgtEl>
                                        <p:attrNameLst>
                                          <p:attrName>style.visibility</p:attrName>
                                        </p:attrNameLst>
                                      </p:cBhvr>
                                      <p:to>
                                        <p:strVal val="visible"/>
                                      </p:to>
                                    </p:set>
                                  </p:childTnLst>
                                  <p:subTnLst>
                                    <p:set>
                                      <p:cBhvr override="childStyle">
                                        <p:cTn dur="1" fill="hold" display="0" masterRel="sameClick" afterEffect="1">
                                          <p:stCondLst>
                                            <p:cond evt="end" delay="0">
                                              <p:tn val="172"/>
                                            </p:cond>
                                          </p:stCondLst>
                                        </p:cTn>
                                        <p:tgtEl>
                                          <p:spTgt spid="23567"/>
                                        </p:tgtEl>
                                        <p:attrNameLst>
                                          <p:attrName>style.visibility</p:attrName>
                                        </p:attrNameLst>
                                      </p:cBhvr>
                                      <p:to>
                                        <p:strVal val="hidden"/>
                                      </p:to>
                                    </p:set>
                                    <p:audio>
                                      <p:cMediaNode>
                                        <p:cTn display="0" masterRel="sameClick">
                                          <p:stCondLst>
                                            <p:cond evt="begin" delay="0">
                                              <p:tn val="172"/>
                                            </p:cond>
                                          </p:stCondLst>
                                          <p:endCondLst>
                                            <p:cond evt="onStopAudio" delay="0">
                                              <p:tgtEl>
                                                <p:sldTgt/>
                                              </p:tgtEl>
                                            </p:cond>
                                          </p:endCondLst>
                                        </p:cTn>
                                        <p:tgtEl>
                                          <p:sndTgt r:embed="rId3" name="cashreg.wav" builtIn="1"/>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11" presetClass="entr" presetSubtype="0" fill="hold" grpId="0" nodeType="clickEffect">
                                  <p:stCondLst>
                                    <p:cond delay="0"/>
                                  </p:stCondLst>
                                  <p:childTnLst>
                                    <p:set>
                                      <p:cBhvr>
                                        <p:cTn id="177" dur="1000">
                                          <p:stCondLst>
                                            <p:cond delay="0"/>
                                          </p:stCondLst>
                                        </p:cTn>
                                        <p:tgtEl>
                                          <p:spTgt spid="23568"/>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23568"/>
                                        </p:tgtEl>
                                        <p:attrNameLst>
                                          <p:attrName>style.visibility</p:attrName>
                                        </p:attrNameLst>
                                      </p:cBhvr>
                                      <p:to>
                                        <p:strVal val="hidden"/>
                                      </p:to>
                                    </p:set>
                                    <p:audio>
                                      <p:cMediaNode>
                                        <p:cTn display="0" masterRel="sameClick">
                                          <p:stCondLst>
                                            <p:cond evt="begin" delay="0">
                                              <p:tn val="176"/>
                                            </p:cond>
                                          </p:stCondLst>
                                          <p:endCondLst>
                                            <p:cond evt="onStopAudio" delay="0">
                                              <p:tgtEl>
                                                <p:sldTgt/>
                                              </p:tgtEl>
                                            </p:cond>
                                          </p:endCondLst>
                                        </p:cTn>
                                        <p:tgtEl>
                                          <p:sndTgt r:embed="rId3" name="cashreg.wav" builtIn="1"/>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11" presetClass="entr" presetSubtype="0" fill="hold" nodeType="clickEffect">
                                  <p:stCondLst>
                                    <p:cond delay="0"/>
                                  </p:stCondLst>
                                  <p:childTnLst>
                                    <p:set>
                                      <p:cBhvr>
                                        <p:cTn id="181" dur="1000">
                                          <p:stCondLst>
                                            <p:cond delay="0"/>
                                          </p:stCondLst>
                                        </p:cTn>
                                        <p:tgtEl>
                                          <p:spTgt spid="23569"/>
                                        </p:tgtEl>
                                        <p:attrNameLst>
                                          <p:attrName>style.visibility</p:attrName>
                                        </p:attrNameLst>
                                      </p:cBhvr>
                                      <p:to>
                                        <p:strVal val="visible"/>
                                      </p:to>
                                    </p:set>
                                  </p:childTnLst>
                                  <p:subTnLst>
                                    <p:set>
                                      <p:cBhvr override="childStyle">
                                        <p:cTn dur="1" fill="hold" display="0" masterRel="sameClick" afterEffect="1">
                                          <p:stCondLst>
                                            <p:cond evt="end" delay="0">
                                              <p:tn val="180"/>
                                            </p:cond>
                                          </p:stCondLst>
                                        </p:cTn>
                                        <p:tgtEl>
                                          <p:spTgt spid="23569"/>
                                        </p:tgtEl>
                                        <p:attrNameLst>
                                          <p:attrName>style.visibility</p:attrName>
                                        </p:attrNameLst>
                                      </p:cBhvr>
                                      <p:to>
                                        <p:strVal val="hidden"/>
                                      </p:to>
                                    </p:set>
                                    <p:audio>
                                      <p:cMediaNode>
                                        <p:cTn display="0" masterRel="sameClick">
                                          <p:stCondLst>
                                            <p:cond evt="begin" delay="0">
                                              <p:tn val="180"/>
                                            </p:cond>
                                          </p:stCondLst>
                                          <p:endCondLst>
                                            <p:cond evt="onStopAudio" delay="0">
                                              <p:tgtEl>
                                                <p:sldTgt/>
                                              </p:tgtEl>
                                            </p:cond>
                                          </p:endCondLst>
                                        </p:cTn>
                                        <p:tgtEl>
                                          <p:sndTgt r:embed="rId3" name="cashreg.wav" builtIn="1"/>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11" presetClass="entr" presetSubtype="0" fill="hold" grpId="0" nodeType="clickEffect">
                                  <p:stCondLst>
                                    <p:cond delay="0"/>
                                  </p:stCondLst>
                                  <p:childTnLst>
                                    <p:set>
                                      <p:cBhvr>
                                        <p:cTn id="185" dur="1000">
                                          <p:stCondLst>
                                            <p:cond delay="0"/>
                                          </p:stCondLst>
                                        </p:cTn>
                                        <p:tgtEl>
                                          <p:spTgt spid="23570"/>
                                        </p:tgtEl>
                                        <p:attrNameLst>
                                          <p:attrName>style.visibility</p:attrName>
                                        </p:attrNameLst>
                                      </p:cBhvr>
                                      <p:to>
                                        <p:strVal val="visible"/>
                                      </p:to>
                                    </p:set>
                                  </p:childTnLst>
                                  <p:subTnLst>
                                    <p:set>
                                      <p:cBhvr override="childStyle">
                                        <p:cTn dur="1" fill="hold" display="0" masterRel="sameClick" afterEffect="1">
                                          <p:stCondLst>
                                            <p:cond evt="end" delay="0">
                                              <p:tn val="184"/>
                                            </p:cond>
                                          </p:stCondLst>
                                        </p:cTn>
                                        <p:tgtEl>
                                          <p:spTgt spid="23570"/>
                                        </p:tgtEl>
                                        <p:attrNameLst>
                                          <p:attrName>style.visibility</p:attrName>
                                        </p:attrNameLst>
                                      </p:cBhvr>
                                      <p:to>
                                        <p:strVal val="hidden"/>
                                      </p:to>
                                    </p:set>
                                    <p:audio>
                                      <p:cMediaNode>
                                        <p:cTn display="0" masterRel="sameClick">
                                          <p:stCondLst>
                                            <p:cond evt="begin" delay="0">
                                              <p:tn val="184"/>
                                            </p:cond>
                                          </p:stCondLst>
                                          <p:endCondLst>
                                            <p:cond evt="onStopAudio" delay="0">
                                              <p:tgtEl>
                                                <p:sldTgt/>
                                              </p:tgtEl>
                                            </p:cond>
                                          </p:endCondLst>
                                        </p:cTn>
                                        <p:tgtEl>
                                          <p:sndTgt r:embed="rId3" name="cashreg.wav" builtIn="1"/>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11" presetClass="entr" presetSubtype="0" fill="hold" grpId="0" nodeType="clickEffect">
                                  <p:stCondLst>
                                    <p:cond delay="0"/>
                                  </p:stCondLst>
                                  <p:childTnLst>
                                    <p:set>
                                      <p:cBhvr>
                                        <p:cTn id="189" dur="1000">
                                          <p:stCondLst>
                                            <p:cond delay="0"/>
                                          </p:stCondLst>
                                        </p:cTn>
                                        <p:tgtEl>
                                          <p:spTgt spid="23572"/>
                                        </p:tgtEl>
                                        <p:attrNameLst>
                                          <p:attrName>style.visibility</p:attrName>
                                        </p:attrNameLst>
                                      </p:cBhvr>
                                      <p:to>
                                        <p:strVal val="visible"/>
                                      </p:to>
                                    </p:set>
                                  </p:childTnLst>
                                  <p:subTnLst>
                                    <p:set>
                                      <p:cBhvr override="childStyle">
                                        <p:cTn dur="1" fill="hold" display="0" masterRel="sameClick" afterEffect="1">
                                          <p:stCondLst>
                                            <p:cond evt="end" delay="0">
                                              <p:tn val="188"/>
                                            </p:cond>
                                          </p:stCondLst>
                                        </p:cTn>
                                        <p:tgtEl>
                                          <p:spTgt spid="23572"/>
                                        </p:tgtEl>
                                        <p:attrNameLst>
                                          <p:attrName>style.visibility</p:attrName>
                                        </p:attrNameLst>
                                      </p:cBhvr>
                                      <p:to>
                                        <p:strVal val="hidden"/>
                                      </p:to>
                                    </p:set>
                                    <p:audio>
                                      <p:cMediaNode>
                                        <p:cTn display="0" masterRel="sameClick">
                                          <p:stCondLst>
                                            <p:cond evt="begin" delay="0">
                                              <p:tn val="188"/>
                                            </p:cond>
                                          </p:stCondLst>
                                          <p:endCondLst>
                                            <p:cond evt="onStopAudio" delay="0">
                                              <p:tgtEl>
                                                <p:sldTgt/>
                                              </p:tgtEl>
                                            </p:cond>
                                          </p:endCondLst>
                                        </p:cTn>
                                        <p:tgtEl>
                                          <p:sndTgt r:embed="rId3" name="cashreg.wav" builtIn="1"/>
                                        </p:tgtEl>
                                      </p:cMediaNode>
                                    </p:audio>
                                  </p:subTnLst>
                                </p:cTn>
                              </p:par>
                            </p:childTnLst>
                          </p:cTn>
                        </p:par>
                      </p:childTnLst>
                    </p:cTn>
                  </p:par>
                  <p:par>
                    <p:cTn id="190" fill="hold" nodeType="clickPar">
                      <p:stCondLst>
                        <p:cond delay="indefinite"/>
                      </p:stCondLst>
                      <p:childTnLst>
                        <p:par>
                          <p:cTn id="191" fill="hold" nodeType="withGroup">
                            <p:stCondLst>
                              <p:cond delay="0"/>
                            </p:stCondLst>
                            <p:childTnLst>
                              <p:par>
                                <p:cTn id="192" presetID="11" presetClass="entr" presetSubtype="0" fill="hold" grpId="0" nodeType="clickEffect">
                                  <p:stCondLst>
                                    <p:cond delay="0"/>
                                  </p:stCondLst>
                                  <p:childTnLst>
                                    <p:set>
                                      <p:cBhvr>
                                        <p:cTn id="193" dur="1000">
                                          <p:stCondLst>
                                            <p:cond delay="0"/>
                                          </p:stCondLst>
                                        </p:cTn>
                                        <p:tgtEl>
                                          <p:spTgt spid="23571"/>
                                        </p:tgtEl>
                                        <p:attrNameLst>
                                          <p:attrName>style.visibility</p:attrName>
                                        </p:attrNameLst>
                                      </p:cBhvr>
                                      <p:to>
                                        <p:strVal val="visible"/>
                                      </p:to>
                                    </p:set>
                                  </p:childTnLst>
                                  <p:subTnLst>
                                    <p:set>
                                      <p:cBhvr override="childStyle">
                                        <p:cTn dur="1" fill="hold" display="0" masterRel="sameClick" afterEffect="1">
                                          <p:stCondLst>
                                            <p:cond evt="end" delay="0">
                                              <p:tn val="192"/>
                                            </p:cond>
                                          </p:stCondLst>
                                        </p:cTn>
                                        <p:tgtEl>
                                          <p:spTgt spid="23571"/>
                                        </p:tgtEl>
                                        <p:attrNameLst>
                                          <p:attrName>style.visibility</p:attrName>
                                        </p:attrNameLst>
                                      </p:cBhvr>
                                      <p:to>
                                        <p:strVal val="hidden"/>
                                      </p:to>
                                    </p:set>
                                    <p:audio>
                                      <p:cMediaNode>
                                        <p:cTn display="0" masterRel="sameClick">
                                          <p:stCondLst>
                                            <p:cond evt="begin" delay="0">
                                              <p:tn val="192"/>
                                            </p:cond>
                                          </p:stCondLst>
                                          <p:endCondLst>
                                            <p:cond evt="onStopAudio" delay="0">
                                              <p:tgtEl>
                                                <p:sldTgt/>
                                              </p:tgtEl>
                                            </p:cond>
                                          </p:endCondLst>
                                        </p:cTn>
                                        <p:tgtEl>
                                          <p:sndTgt r:embed="rId3" name="cashreg.wav" builtIn="1"/>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11" presetClass="entr" presetSubtype="0" fill="hold" grpId="0" nodeType="clickEffect">
                                  <p:stCondLst>
                                    <p:cond delay="0"/>
                                  </p:stCondLst>
                                  <p:childTnLst>
                                    <p:set>
                                      <p:cBhvr>
                                        <p:cTn id="197" dur="1000">
                                          <p:stCondLst>
                                            <p:cond delay="0"/>
                                          </p:stCondLst>
                                        </p:cTn>
                                        <p:tgtEl>
                                          <p:spTgt spid="23573"/>
                                        </p:tgtEl>
                                        <p:attrNameLst>
                                          <p:attrName>style.visibility</p:attrName>
                                        </p:attrNameLst>
                                      </p:cBhvr>
                                      <p:to>
                                        <p:strVal val="visible"/>
                                      </p:to>
                                    </p:set>
                                  </p:childTnLst>
                                  <p:subTnLst>
                                    <p:set>
                                      <p:cBhvr override="childStyle">
                                        <p:cTn dur="1" fill="hold" display="0" masterRel="sameClick" afterEffect="1">
                                          <p:stCondLst>
                                            <p:cond evt="end" delay="0">
                                              <p:tn val="196"/>
                                            </p:cond>
                                          </p:stCondLst>
                                        </p:cTn>
                                        <p:tgtEl>
                                          <p:spTgt spid="23573"/>
                                        </p:tgtEl>
                                        <p:attrNameLst>
                                          <p:attrName>style.visibility</p:attrName>
                                        </p:attrNameLst>
                                      </p:cBhvr>
                                      <p:to>
                                        <p:strVal val="hidden"/>
                                      </p:to>
                                    </p:set>
                                    <p:audio>
                                      <p:cMediaNode>
                                        <p:cTn display="0" masterRel="sameClick">
                                          <p:stCondLst>
                                            <p:cond evt="begin" delay="0">
                                              <p:tn val="196"/>
                                            </p:cond>
                                          </p:stCondLst>
                                          <p:endCondLst>
                                            <p:cond evt="onStopAudio" delay="0">
                                              <p:tgtEl>
                                                <p:sldTgt/>
                                              </p:tgtEl>
                                            </p:cond>
                                          </p:endCondLst>
                                        </p:cTn>
                                        <p:tgtEl>
                                          <p:sndTgt r:embed="rId3" name="cashreg.wav" builtIn="1"/>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11" presetClass="entr" presetSubtype="0" fill="hold" grpId="0" nodeType="clickEffect">
                                  <p:stCondLst>
                                    <p:cond delay="0"/>
                                  </p:stCondLst>
                                  <p:childTnLst>
                                    <p:set>
                                      <p:cBhvr>
                                        <p:cTn id="201" dur="1000">
                                          <p:stCondLst>
                                            <p:cond delay="0"/>
                                          </p:stCondLst>
                                        </p:cTn>
                                        <p:tgtEl>
                                          <p:spTgt spid="23574"/>
                                        </p:tgtEl>
                                        <p:attrNameLst>
                                          <p:attrName>style.visibility</p:attrName>
                                        </p:attrNameLst>
                                      </p:cBhvr>
                                      <p:to>
                                        <p:strVal val="visible"/>
                                      </p:to>
                                    </p:set>
                                  </p:childTnLst>
                                  <p:subTnLst>
                                    <p:set>
                                      <p:cBhvr override="childStyle">
                                        <p:cTn dur="1" fill="hold" display="0" masterRel="sameClick" afterEffect="1">
                                          <p:stCondLst>
                                            <p:cond evt="end" delay="0">
                                              <p:tn val="200"/>
                                            </p:cond>
                                          </p:stCondLst>
                                        </p:cTn>
                                        <p:tgtEl>
                                          <p:spTgt spid="23574"/>
                                        </p:tgtEl>
                                        <p:attrNameLst>
                                          <p:attrName>style.visibility</p:attrName>
                                        </p:attrNameLst>
                                      </p:cBhvr>
                                      <p:to>
                                        <p:strVal val="hidden"/>
                                      </p:to>
                                    </p:set>
                                    <p:audio>
                                      <p:cMediaNode>
                                        <p:cTn display="0" masterRel="sameClick">
                                          <p:stCondLst>
                                            <p:cond evt="begin" delay="0">
                                              <p:tn val="200"/>
                                            </p:cond>
                                          </p:stCondLst>
                                          <p:endCondLst>
                                            <p:cond evt="onStopAudio" delay="0">
                                              <p:tgtEl>
                                                <p:sldTgt/>
                                              </p:tgtEl>
                                            </p:cond>
                                          </p:endCondLst>
                                        </p:cTn>
                                        <p:tgtEl>
                                          <p:sndTgt r:embed="rId3" name="cashreg.wav" builtIn="1"/>
                                        </p:tgtEl>
                                      </p:cMediaNode>
                                    </p:audio>
                                  </p:subTnLst>
                                </p:cTn>
                              </p:par>
                            </p:childTnLst>
                          </p:cTn>
                        </p:par>
                      </p:childTnLst>
                    </p:cTn>
                  </p:par>
                  <p:par>
                    <p:cTn id="202" fill="hold" nodeType="clickPar">
                      <p:stCondLst>
                        <p:cond delay="indefinite"/>
                      </p:stCondLst>
                      <p:childTnLst>
                        <p:par>
                          <p:cTn id="203" fill="hold" nodeType="withGroup">
                            <p:stCondLst>
                              <p:cond delay="0"/>
                            </p:stCondLst>
                            <p:childTnLst>
                              <p:par>
                                <p:cTn id="204" presetID="11" presetClass="entr" presetSubtype="0" fill="hold" grpId="0" nodeType="clickEffect">
                                  <p:stCondLst>
                                    <p:cond delay="0"/>
                                  </p:stCondLst>
                                  <p:childTnLst>
                                    <p:set>
                                      <p:cBhvr>
                                        <p:cTn id="205" dur="1000">
                                          <p:stCondLst>
                                            <p:cond delay="0"/>
                                          </p:stCondLst>
                                        </p:cTn>
                                        <p:tgtEl>
                                          <p:spTgt spid="23575"/>
                                        </p:tgtEl>
                                        <p:attrNameLst>
                                          <p:attrName>style.visibility</p:attrName>
                                        </p:attrNameLst>
                                      </p:cBhvr>
                                      <p:to>
                                        <p:strVal val="visible"/>
                                      </p:to>
                                    </p:set>
                                  </p:childTnLst>
                                  <p:subTnLst>
                                    <p:set>
                                      <p:cBhvr override="childStyle">
                                        <p:cTn dur="1" fill="hold" display="0" masterRel="sameClick" afterEffect="1">
                                          <p:stCondLst>
                                            <p:cond evt="end" delay="0">
                                              <p:tn val="204"/>
                                            </p:cond>
                                          </p:stCondLst>
                                        </p:cTn>
                                        <p:tgtEl>
                                          <p:spTgt spid="23575"/>
                                        </p:tgtEl>
                                        <p:attrNameLst>
                                          <p:attrName>style.visibility</p:attrName>
                                        </p:attrNameLst>
                                      </p:cBhvr>
                                      <p:to>
                                        <p:strVal val="hidden"/>
                                      </p:to>
                                    </p:set>
                                    <p:audio>
                                      <p:cMediaNode>
                                        <p:cTn display="0" masterRel="sameClick">
                                          <p:stCondLst>
                                            <p:cond evt="begin" delay="0">
                                              <p:tn val="204"/>
                                            </p:cond>
                                          </p:stCondLst>
                                          <p:endCondLst>
                                            <p:cond evt="onStopAudio" delay="0">
                                              <p:tgtEl>
                                                <p:sldTgt/>
                                              </p:tgtEl>
                                            </p:cond>
                                          </p:endCondLst>
                                        </p:cTn>
                                        <p:tgtEl>
                                          <p:sndTgt r:embed="rId3" name="cashreg.wav" builtIn="1"/>
                                        </p:tgtEl>
                                      </p:cMediaNode>
                                    </p:audio>
                                  </p:subTnLst>
                                </p:cTn>
                              </p:par>
                            </p:childTnLst>
                          </p:cTn>
                        </p:par>
                      </p:childTnLst>
                    </p:cTn>
                  </p:par>
                  <p:par>
                    <p:cTn id="206" fill="hold" nodeType="clickPar">
                      <p:stCondLst>
                        <p:cond delay="indefinite"/>
                      </p:stCondLst>
                      <p:childTnLst>
                        <p:par>
                          <p:cTn id="207" fill="hold" nodeType="withGroup">
                            <p:stCondLst>
                              <p:cond delay="0"/>
                            </p:stCondLst>
                            <p:childTnLst>
                              <p:par>
                                <p:cTn id="208" presetID="11" presetClass="entr" presetSubtype="0" fill="hold" grpId="0" nodeType="clickEffect">
                                  <p:stCondLst>
                                    <p:cond delay="0"/>
                                  </p:stCondLst>
                                  <p:childTnLst>
                                    <p:set>
                                      <p:cBhvr>
                                        <p:cTn id="209" dur="1000">
                                          <p:stCondLst>
                                            <p:cond delay="0"/>
                                          </p:stCondLst>
                                        </p:cTn>
                                        <p:tgtEl>
                                          <p:spTgt spid="23576"/>
                                        </p:tgtEl>
                                        <p:attrNameLst>
                                          <p:attrName>style.visibility</p:attrName>
                                        </p:attrNameLst>
                                      </p:cBhvr>
                                      <p:to>
                                        <p:strVal val="visible"/>
                                      </p:to>
                                    </p:set>
                                  </p:childTnLst>
                                  <p:subTnLst>
                                    <p:set>
                                      <p:cBhvr override="childStyle">
                                        <p:cTn dur="1" fill="hold" display="0" masterRel="sameClick" afterEffect="1">
                                          <p:stCondLst>
                                            <p:cond evt="end" delay="0">
                                              <p:tn val="208"/>
                                            </p:cond>
                                          </p:stCondLst>
                                        </p:cTn>
                                        <p:tgtEl>
                                          <p:spTgt spid="23576"/>
                                        </p:tgtEl>
                                        <p:attrNameLst>
                                          <p:attrName>style.visibility</p:attrName>
                                        </p:attrNameLst>
                                      </p:cBhvr>
                                      <p:to>
                                        <p:strVal val="hidden"/>
                                      </p:to>
                                    </p:set>
                                    <p:audio>
                                      <p:cMediaNode>
                                        <p:cTn display="0" masterRel="sameClick">
                                          <p:stCondLst>
                                            <p:cond evt="begin" delay="0">
                                              <p:tn val="208"/>
                                            </p:cond>
                                          </p:stCondLst>
                                          <p:endCondLst>
                                            <p:cond evt="onStopAudio" delay="0">
                                              <p:tgtEl>
                                                <p:sldTgt/>
                                              </p:tgtEl>
                                            </p:cond>
                                          </p:endCondLst>
                                        </p:cTn>
                                        <p:tgtEl>
                                          <p:sndTgt r:embed="rId3" name="cashreg.wav" builtIn="1"/>
                                        </p:tgtEl>
                                      </p:cMediaNode>
                                    </p:audio>
                                  </p:subTnLst>
                                </p:cTn>
                              </p:par>
                            </p:childTnLst>
                          </p:cTn>
                        </p:par>
                      </p:childTnLst>
                    </p:cTn>
                  </p:par>
                  <p:par>
                    <p:cTn id="210" fill="hold" nodeType="clickPar">
                      <p:stCondLst>
                        <p:cond delay="indefinite"/>
                      </p:stCondLst>
                      <p:childTnLst>
                        <p:par>
                          <p:cTn id="211" fill="hold" nodeType="withGroup">
                            <p:stCondLst>
                              <p:cond delay="0"/>
                            </p:stCondLst>
                            <p:childTnLst>
                              <p:par>
                                <p:cTn id="212" presetID="11" presetClass="entr" presetSubtype="0" fill="hold" grpId="0" nodeType="clickEffect">
                                  <p:stCondLst>
                                    <p:cond delay="0"/>
                                  </p:stCondLst>
                                  <p:childTnLst>
                                    <p:set>
                                      <p:cBhvr>
                                        <p:cTn id="213" dur="1000">
                                          <p:stCondLst>
                                            <p:cond delay="0"/>
                                          </p:stCondLst>
                                        </p:cTn>
                                        <p:tgtEl>
                                          <p:spTgt spid="23577"/>
                                        </p:tgtEl>
                                        <p:attrNameLst>
                                          <p:attrName>style.visibility</p:attrName>
                                        </p:attrNameLst>
                                      </p:cBhvr>
                                      <p:to>
                                        <p:strVal val="visible"/>
                                      </p:to>
                                    </p:set>
                                  </p:childTnLst>
                                  <p:subTnLst>
                                    <p:set>
                                      <p:cBhvr override="childStyle">
                                        <p:cTn dur="1" fill="hold" display="0" masterRel="sameClick" afterEffect="1">
                                          <p:stCondLst>
                                            <p:cond evt="end" delay="0">
                                              <p:tn val="212"/>
                                            </p:cond>
                                          </p:stCondLst>
                                        </p:cTn>
                                        <p:tgtEl>
                                          <p:spTgt spid="23577"/>
                                        </p:tgtEl>
                                        <p:attrNameLst>
                                          <p:attrName>style.visibility</p:attrName>
                                        </p:attrNameLst>
                                      </p:cBhvr>
                                      <p:to>
                                        <p:strVal val="hidden"/>
                                      </p:to>
                                    </p:set>
                                    <p:audio>
                                      <p:cMediaNode>
                                        <p:cTn display="0" masterRel="sameClick">
                                          <p:stCondLst>
                                            <p:cond evt="begin" delay="0">
                                              <p:tn val="212"/>
                                            </p:cond>
                                          </p:stCondLst>
                                          <p:endCondLst>
                                            <p:cond evt="onStopAudio" delay="0">
                                              <p:tgtEl>
                                                <p:sldTgt/>
                                              </p:tgtEl>
                                            </p:cond>
                                          </p:endCondLst>
                                        </p:cTn>
                                        <p:tgtEl>
                                          <p:sndTgt r:embed="rId3" name="cashreg.wav" builtIn="1"/>
                                        </p:tgtEl>
                                      </p:cMediaNode>
                                    </p:audio>
                                  </p:subTnLst>
                                </p:cTn>
                              </p:par>
                            </p:childTnLst>
                          </p:cTn>
                        </p:par>
                      </p:childTnLst>
                    </p:cTn>
                  </p:par>
                  <p:par>
                    <p:cTn id="214" fill="hold" nodeType="clickPar">
                      <p:stCondLst>
                        <p:cond delay="indefinite"/>
                      </p:stCondLst>
                      <p:childTnLst>
                        <p:par>
                          <p:cTn id="215" fill="hold" nodeType="withGroup">
                            <p:stCondLst>
                              <p:cond delay="0"/>
                            </p:stCondLst>
                            <p:childTnLst>
                              <p:par>
                                <p:cTn id="216" presetID="11" presetClass="entr" presetSubtype="0" fill="hold" grpId="0" nodeType="clickEffect">
                                  <p:stCondLst>
                                    <p:cond delay="0"/>
                                  </p:stCondLst>
                                  <p:childTnLst>
                                    <p:set>
                                      <p:cBhvr>
                                        <p:cTn id="217" dur="1000">
                                          <p:stCondLst>
                                            <p:cond delay="0"/>
                                          </p:stCondLst>
                                        </p:cTn>
                                        <p:tgtEl>
                                          <p:spTgt spid="23578"/>
                                        </p:tgtEl>
                                        <p:attrNameLst>
                                          <p:attrName>style.visibility</p:attrName>
                                        </p:attrNameLst>
                                      </p:cBhvr>
                                      <p:to>
                                        <p:strVal val="visible"/>
                                      </p:to>
                                    </p:set>
                                  </p:childTnLst>
                                  <p:subTnLst>
                                    <p:set>
                                      <p:cBhvr override="childStyle">
                                        <p:cTn dur="1" fill="hold" display="0" masterRel="sameClick" afterEffect="1">
                                          <p:stCondLst>
                                            <p:cond evt="end" delay="0">
                                              <p:tn val="216"/>
                                            </p:cond>
                                          </p:stCondLst>
                                        </p:cTn>
                                        <p:tgtEl>
                                          <p:spTgt spid="23578"/>
                                        </p:tgtEl>
                                        <p:attrNameLst>
                                          <p:attrName>style.visibility</p:attrName>
                                        </p:attrNameLst>
                                      </p:cBhvr>
                                      <p:to>
                                        <p:strVal val="hidden"/>
                                      </p:to>
                                    </p:set>
                                    <p:audio>
                                      <p:cMediaNode>
                                        <p:cTn display="0" masterRel="sameClick">
                                          <p:stCondLst>
                                            <p:cond evt="begin" delay="0">
                                              <p:tn val="216"/>
                                            </p:cond>
                                          </p:stCondLst>
                                          <p:endCondLst>
                                            <p:cond evt="onStopAudio" delay="0">
                                              <p:tgtEl>
                                                <p:sldTgt/>
                                              </p:tgtEl>
                                            </p:cond>
                                          </p:endCondLst>
                                        </p:cTn>
                                        <p:tgtEl>
                                          <p:sndTgt r:embed="rId3" name="cashreg.wav" builtIn="1"/>
                                        </p:tgtEl>
                                      </p:cMediaNode>
                                    </p:audio>
                                  </p:subTnLst>
                                </p:cTn>
                              </p:par>
                            </p:childTnLst>
                          </p:cTn>
                        </p:par>
                      </p:childTnLst>
                    </p:cTn>
                  </p:par>
                  <p:par>
                    <p:cTn id="218" fill="hold" nodeType="clickPar">
                      <p:stCondLst>
                        <p:cond delay="indefinite"/>
                      </p:stCondLst>
                      <p:childTnLst>
                        <p:par>
                          <p:cTn id="219" fill="hold" nodeType="withGroup">
                            <p:stCondLst>
                              <p:cond delay="0"/>
                            </p:stCondLst>
                            <p:childTnLst>
                              <p:par>
                                <p:cTn id="220" presetID="11" presetClass="entr" presetSubtype="0" fill="hold" grpId="0" nodeType="clickEffect">
                                  <p:stCondLst>
                                    <p:cond delay="0"/>
                                  </p:stCondLst>
                                  <p:childTnLst>
                                    <p:set>
                                      <p:cBhvr>
                                        <p:cTn id="221" dur="1000">
                                          <p:stCondLst>
                                            <p:cond delay="0"/>
                                          </p:stCondLst>
                                        </p:cTn>
                                        <p:tgtEl>
                                          <p:spTgt spid="23579"/>
                                        </p:tgtEl>
                                        <p:attrNameLst>
                                          <p:attrName>style.visibility</p:attrName>
                                        </p:attrNameLst>
                                      </p:cBhvr>
                                      <p:to>
                                        <p:strVal val="visible"/>
                                      </p:to>
                                    </p:set>
                                  </p:childTnLst>
                                  <p:subTnLst>
                                    <p:set>
                                      <p:cBhvr override="childStyle">
                                        <p:cTn dur="1" fill="hold" display="0" masterRel="sameClick" afterEffect="1">
                                          <p:stCondLst>
                                            <p:cond evt="end" delay="0">
                                              <p:tn val="220"/>
                                            </p:cond>
                                          </p:stCondLst>
                                        </p:cTn>
                                        <p:tgtEl>
                                          <p:spTgt spid="23579"/>
                                        </p:tgtEl>
                                        <p:attrNameLst>
                                          <p:attrName>style.visibility</p:attrName>
                                        </p:attrNameLst>
                                      </p:cBhvr>
                                      <p:to>
                                        <p:strVal val="hidden"/>
                                      </p:to>
                                    </p:set>
                                    <p:audio>
                                      <p:cMediaNode>
                                        <p:cTn display="0" masterRel="sameClick">
                                          <p:stCondLst>
                                            <p:cond evt="begin" delay="0">
                                              <p:tn val="220"/>
                                            </p:cond>
                                          </p:stCondLst>
                                          <p:endCondLst>
                                            <p:cond evt="onStopAudio" delay="0">
                                              <p:tgtEl>
                                                <p:sldTgt/>
                                              </p:tgtEl>
                                            </p:cond>
                                          </p:endCondLst>
                                        </p:cTn>
                                        <p:tgtEl>
                                          <p:sndTgt r:embed="rId3" name="cashreg.wav" builtIn="1"/>
                                        </p:tgtEl>
                                      </p:cMediaNode>
                                    </p:audio>
                                  </p:subTnLst>
                                </p:cTn>
                              </p:par>
                            </p:childTnLst>
                          </p:cTn>
                        </p:par>
                      </p:childTnLst>
                    </p:cTn>
                  </p:par>
                  <p:par>
                    <p:cTn id="222" fill="hold" nodeType="clickPar">
                      <p:stCondLst>
                        <p:cond delay="indefinite"/>
                      </p:stCondLst>
                      <p:childTnLst>
                        <p:par>
                          <p:cTn id="223" fill="hold" nodeType="withGroup">
                            <p:stCondLst>
                              <p:cond delay="0"/>
                            </p:stCondLst>
                            <p:childTnLst>
                              <p:par>
                                <p:cTn id="224" presetID="11" presetClass="entr" presetSubtype="0" fill="hold" grpId="0" nodeType="clickEffect">
                                  <p:stCondLst>
                                    <p:cond delay="0"/>
                                  </p:stCondLst>
                                  <p:childTnLst>
                                    <p:set>
                                      <p:cBhvr>
                                        <p:cTn id="225" dur="1000">
                                          <p:stCondLst>
                                            <p:cond delay="0"/>
                                          </p:stCondLst>
                                        </p:cTn>
                                        <p:tgtEl>
                                          <p:spTgt spid="23580"/>
                                        </p:tgtEl>
                                        <p:attrNameLst>
                                          <p:attrName>style.visibility</p:attrName>
                                        </p:attrNameLst>
                                      </p:cBhvr>
                                      <p:to>
                                        <p:strVal val="visible"/>
                                      </p:to>
                                    </p:set>
                                  </p:childTnLst>
                                  <p:subTnLst>
                                    <p:set>
                                      <p:cBhvr override="childStyle">
                                        <p:cTn dur="1" fill="hold" display="0" masterRel="sameClick" afterEffect="1">
                                          <p:stCondLst>
                                            <p:cond evt="end" delay="0">
                                              <p:tn val="224"/>
                                            </p:cond>
                                          </p:stCondLst>
                                        </p:cTn>
                                        <p:tgtEl>
                                          <p:spTgt spid="23580"/>
                                        </p:tgtEl>
                                        <p:attrNameLst>
                                          <p:attrName>style.visibility</p:attrName>
                                        </p:attrNameLst>
                                      </p:cBhvr>
                                      <p:to>
                                        <p:strVal val="hidden"/>
                                      </p:to>
                                    </p:set>
                                    <p:audio>
                                      <p:cMediaNode>
                                        <p:cTn display="0" masterRel="sameClick">
                                          <p:stCondLst>
                                            <p:cond evt="begin" delay="0">
                                              <p:tn val="224"/>
                                            </p:cond>
                                          </p:stCondLst>
                                          <p:endCondLst>
                                            <p:cond evt="onStopAudio" delay="0">
                                              <p:tgtEl>
                                                <p:sldTgt/>
                                              </p:tgtEl>
                                            </p:cond>
                                          </p:endCondLst>
                                        </p:cTn>
                                        <p:tgtEl>
                                          <p:sndTgt r:embed="rId3" name="cashreg.wav" builtIn="1"/>
                                        </p:tgtEl>
                                      </p:cMediaNode>
                                    </p:audio>
                                  </p:subTnLst>
                                </p:cTn>
                              </p:par>
                            </p:childTnLst>
                          </p:cTn>
                        </p:par>
                      </p:childTnLst>
                    </p:cTn>
                  </p:par>
                  <p:par>
                    <p:cTn id="226" fill="hold" nodeType="clickPar">
                      <p:stCondLst>
                        <p:cond delay="indefinite"/>
                      </p:stCondLst>
                      <p:childTnLst>
                        <p:par>
                          <p:cTn id="227" fill="hold" nodeType="withGroup">
                            <p:stCondLst>
                              <p:cond delay="0"/>
                            </p:stCondLst>
                            <p:childTnLst>
                              <p:par>
                                <p:cTn id="228" presetID="11" presetClass="entr" presetSubtype="0" fill="hold" grpId="0" nodeType="clickEffect">
                                  <p:stCondLst>
                                    <p:cond delay="0"/>
                                  </p:stCondLst>
                                  <p:childTnLst>
                                    <p:set>
                                      <p:cBhvr>
                                        <p:cTn id="229" dur="1000">
                                          <p:stCondLst>
                                            <p:cond delay="0"/>
                                          </p:stCondLst>
                                        </p:cTn>
                                        <p:tgtEl>
                                          <p:spTgt spid="23582"/>
                                        </p:tgtEl>
                                        <p:attrNameLst>
                                          <p:attrName>style.visibility</p:attrName>
                                        </p:attrNameLst>
                                      </p:cBhvr>
                                      <p:to>
                                        <p:strVal val="visible"/>
                                      </p:to>
                                    </p:set>
                                  </p:childTnLst>
                                  <p:subTnLst>
                                    <p:set>
                                      <p:cBhvr override="childStyle">
                                        <p:cTn dur="1" fill="hold" display="0" masterRel="sameClick" afterEffect="1">
                                          <p:stCondLst>
                                            <p:cond evt="end" delay="0">
                                              <p:tn val="228"/>
                                            </p:cond>
                                          </p:stCondLst>
                                        </p:cTn>
                                        <p:tgtEl>
                                          <p:spTgt spid="23582"/>
                                        </p:tgtEl>
                                        <p:attrNameLst>
                                          <p:attrName>style.visibility</p:attrName>
                                        </p:attrNameLst>
                                      </p:cBhvr>
                                      <p:to>
                                        <p:strVal val="hidden"/>
                                      </p:to>
                                    </p:set>
                                    <p:audio>
                                      <p:cMediaNode>
                                        <p:cTn display="0" masterRel="sameClick">
                                          <p:stCondLst>
                                            <p:cond evt="begin" delay="0">
                                              <p:tn val="228"/>
                                            </p:cond>
                                          </p:stCondLst>
                                          <p:endCondLst>
                                            <p:cond evt="onStopAudio" delay="0">
                                              <p:tgtEl>
                                                <p:sldTgt/>
                                              </p:tgtEl>
                                            </p:cond>
                                          </p:endCondLst>
                                        </p:cTn>
                                        <p:tgtEl>
                                          <p:sndTgt r:embed="rId3" name="cashreg.wav" builtIn="1"/>
                                        </p:tgtEl>
                                      </p:cMediaNode>
                                    </p:audio>
                                  </p:subTnLst>
                                </p:cTn>
                              </p:par>
                            </p:childTnLst>
                          </p:cTn>
                        </p:par>
                      </p:childTnLst>
                    </p:cTn>
                  </p:par>
                  <p:par>
                    <p:cTn id="230" fill="hold" nodeType="clickPar">
                      <p:stCondLst>
                        <p:cond delay="indefinite"/>
                      </p:stCondLst>
                      <p:childTnLst>
                        <p:par>
                          <p:cTn id="231" fill="hold" nodeType="withGroup">
                            <p:stCondLst>
                              <p:cond delay="0"/>
                            </p:stCondLst>
                            <p:childTnLst>
                              <p:par>
                                <p:cTn id="232" presetID="11" presetClass="entr" presetSubtype="0" fill="hold" grpId="0" nodeType="clickEffect">
                                  <p:stCondLst>
                                    <p:cond delay="0"/>
                                  </p:stCondLst>
                                  <p:childTnLst>
                                    <p:set>
                                      <p:cBhvr>
                                        <p:cTn id="233" dur="1000">
                                          <p:stCondLst>
                                            <p:cond delay="0"/>
                                          </p:stCondLst>
                                        </p:cTn>
                                        <p:tgtEl>
                                          <p:spTgt spid="23566"/>
                                        </p:tgtEl>
                                        <p:attrNameLst>
                                          <p:attrName>style.visibility</p:attrName>
                                        </p:attrNameLst>
                                      </p:cBhvr>
                                      <p:to>
                                        <p:strVal val="visible"/>
                                      </p:to>
                                    </p:set>
                                  </p:childTnLst>
                                  <p:subTnLst>
                                    <p:set>
                                      <p:cBhvr override="childStyle">
                                        <p:cTn dur="1" fill="hold" display="0" masterRel="sameClick" afterEffect="1">
                                          <p:stCondLst>
                                            <p:cond evt="end" delay="0">
                                              <p:tn val="232"/>
                                            </p:cond>
                                          </p:stCondLst>
                                        </p:cTn>
                                        <p:tgtEl>
                                          <p:spTgt spid="23566"/>
                                        </p:tgtEl>
                                        <p:attrNameLst>
                                          <p:attrName>style.visibility</p:attrName>
                                        </p:attrNameLst>
                                      </p:cBhvr>
                                      <p:to>
                                        <p:strVal val="hidden"/>
                                      </p:to>
                                    </p:set>
                                    <p:audio>
                                      <p:cMediaNode>
                                        <p:cTn display="0" masterRel="sameClick">
                                          <p:stCondLst>
                                            <p:cond evt="begin" delay="0">
                                              <p:tn val="232"/>
                                            </p:cond>
                                          </p:stCondLst>
                                          <p:endCondLst>
                                            <p:cond evt="onStopAudio" delay="0">
                                              <p:tgtEl>
                                                <p:sldTgt/>
                                              </p:tgtEl>
                                            </p:cond>
                                          </p:endCondLst>
                                        </p:cTn>
                                        <p:tgtEl>
                                          <p:sndTgt r:embed="rId3" name="cashreg.wav" builtIn="1"/>
                                        </p:tgtEl>
                                      </p:cMediaNode>
                                    </p:audio>
                                  </p:subTnLst>
                                </p:cTn>
                              </p:par>
                            </p:childTnLst>
                          </p:cTn>
                        </p:par>
                      </p:childTnLst>
                    </p:cTn>
                  </p:par>
                  <p:par>
                    <p:cTn id="234" fill="hold" nodeType="clickPar">
                      <p:stCondLst>
                        <p:cond delay="indefinite"/>
                      </p:stCondLst>
                      <p:childTnLst>
                        <p:par>
                          <p:cTn id="235" fill="hold" nodeType="withGroup">
                            <p:stCondLst>
                              <p:cond delay="0"/>
                            </p:stCondLst>
                            <p:childTnLst>
                              <p:par>
                                <p:cTn id="236" presetID="11" presetClass="entr" presetSubtype="0" fill="hold" grpId="0" nodeType="clickEffect">
                                  <p:stCondLst>
                                    <p:cond delay="0"/>
                                  </p:stCondLst>
                                  <p:childTnLst>
                                    <p:set>
                                      <p:cBhvr>
                                        <p:cTn id="237" dur="1000">
                                          <p:stCondLst>
                                            <p:cond delay="0"/>
                                          </p:stCondLst>
                                        </p:cTn>
                                        <p:tgtEl>
                                          <p:spTgt spid="23581"/>
                                        </p:tgtEl>
                                        <p:attrNameLst>
                                          <p:attrName>style.visibility</p:attrName>
                                        </p:attrNameLst>
                                      </p:cBhvr>
                                      <p:to>
                                        <p:strVal val="visible"/>
                                      </p:to>
                                    </p:set>
                                  </p:childTnLst>
                                  <p:subTnLst>
                                    <p:set>
                                      <p:cBhvr override="childStyle">
                                        <p:cTn dur="1" fill="hold" display="0" masterRel="sameClick" afterEffect="1">
                                          <p:stCondLst>
                                            <p:cond evt="end" delay="0">
                                              <p:tn val="236"/>
                                            </p:cond>
                                          </p:stCondLst>
                                        </p:cTn>
                                        <p:tgtEl>
                                          <p:spTgt spid="23581"/>
                                        </p:tgtEl>
                                        <p:attrNameLst>
                                          <p:attrName>style.visibility</p:attrName>
                                        </p:attrNameLst>
                                      </p:cBhvr>
                                      <p:to>
                                        <p:strVal val="hidden"/>
                                      </p:to>
                                    </p:set>
                                    <p:audio>
                                      <p:cMediaNode>
                                        <p:cTn display="0" masterRel="sameClick">
                                          <p:stCondLst>
                                            <p:cond evt="begin" delay="0">
                                              <p:tn val="236"/>
                                            </p:cond>
                                          </p:stCondLst>
                                          <p:endCondLst>
                                            <p:cond evt="onStopAudio" delay="0">
                                              <p:tgtEl>
                                                <p:sldTgt/>
                                              </p:tgtEl>
                                            </p:cond>
                                          </p:endCondLst>
                                        </p:cTn>
                                        <p:tgtEl>
                                          <p:sndTgt r:embed="rId3" name="cashreg.wav" builtIn="1"/>
                                        </p:tgtEl>
                                      </p:cMediaNode>
                                    </p:audio>
                                  </p:subTnLst>
                                </p:cTn>
                              </p:par>
                            </p:childTnLst>
                          </p:cTn>
                        </p:par>
                      </p:childTnLst>
                    </p:cTn>
                  </p:par>
                </p:childTnLst>
              </p:cTn>
              <p:nextCondLst>
                <p:cond evt="onClick" delay="0">
                  <p:tgtEl>
                    <p:spTgt spid="23556"/>
                  </p:tgtEl>
                </p:cond>
              </p:nextCondLst>
            </p:seq>
          </p:childTnLst>
        </p:cTn>
      </p:par>
    </p:tnLst>
    <p:bldLst>
      <p:bldP spid="23557" grpId="0"/>
      <p:bldP spid="23565" grpId="0" animBg="1"/>
      <p:bldP spid="23566" grpId="0"/>
      <p:bldP spid="23567" grpId="0"/>
      <p:bldP spid="23568" grpId="0"/>
      <p:bldP spid="23570" grpId="0"/>
      <p:bldP spid="23571" grpId="0"/>
      <p:bldP spid="23572" grpId="0"/>
      <p:bldP spid="23573" grpId="0"/>
      <p:bldP spid="23574" grpId="0"/>
      <p:bldP spid="23575" grpId="0"/>
      <p:bldP spid="23576" grpId="0"/>
      <p:bldP spid="23577" grpId="0"/>
      <p:bldP spid="23578" grpId="0"/>
      <p:bldP spid="23579" grpId="0"/>
      <p:bldP spid="23580" grpId="0"/>
      <p:bldP spid="23581" grpId="0"/>
      <p:bldP spid="23582" grpId="0"/>
      <p:bldP spid="23583" grpId="0" animBg="1"/>
      <p:bldP spid="23584" grpId="0"/>
      <p:bldP spid="23585" grpId="0"/>
      <p:bldP spid="23586" grpId="0"/>
      <p:bldP spid="23587" grpId="0"/>
      <p:bldP spid="23588" grpId="0"/>
      <p:bldP spid="23589" grpId="0"/>
      <p:bldP spid="23590" grpId="0"/>
      <p:bldP spid="23591" grpId="0"/>
      <p:bldP spid="23592" grpId="0"/>
      <p:bldP spid="23593" grpId="0"/>
      <p:bldP spid="23594" grpId="0"/>
      <p:bldP spid="23595" grpId="0"/>
      <p:bldP spid="23596" grpId="0"/>
      <p:bldP spid="23597" grpId="0"/>
      <p:bldP spid="23598" grpId="0"/>
      <p:bldP spid="23599" grpId="0"/>
      <p:bldP spid="23600" grpId="0"/>
      <p:bldP spid="23601" grpId="0"/>
      <p:bldP spid="23602" grpId="0"/>
      <p:bldP spid="23603" grpId="0"/>
      <p:bldP spid="23604" grpId="0"/>
      <p:bldP spid="23605" grpId="0"/>
      <p:bldP spid="23606" grpId="0"/>
      <p:bldP spid="23607" grpId="0"/>
      <p:bldP spid="23608" grpId="0"/>
      <p:bldP spid="23609" grpId="0"/>
      <p:bldP spid="23610" grpId="0"/>
      <p:bldP spid="23611" grpId="0"/>
      <p:bldP spid="23612" grpId="0"/>
      <p:bldP spid="23613" grpId="0"/>
      <p:bldP spid="23614" grpId="0"/>
      <p:bldP spid="236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990600" y="0"/>
            <a:ext cx="7391400" cy="400050"/>
          </a:xfrm>
          <a:prstGeom prst="rect">
            <a:avLst/>
          </a:prstGeom>
          <a:noFill/>
          <a:ln w="9525">
            <a:noFill/>
            <a:miter lim="800000"/>
            <a:headEnd/>
            <a:tailEnd/>
          </a:ln>
        </p:spPr>
        <p:txBody>
          <a:bodyPr>
            <a:spAutoFit/>
          </a:bodyPr>
          <a:lstStyle/>
          <a:p>
            <a:pPr algn="ctr">
              <a:spcBef>
                <a:spcPct val="50000"/>
              </a:spcBef>
            </a:pPr>
            <a:r>
              <a:rPr lang="en-US" sz="2000" b="1" i="1" u="sng">
                <a:solidFill>
                  <a:srgbClr val="FF0000"/>
                </a:solidFill>
              </a:rPr>
              <a:t>Cách ngôn</a:t>
            </a:r>
            <a:r>
              <a:rPr lang="en-US" sz="2000" b="1" i="1"/>
              <a:t> : </a:t>
            </a:r>
            <a:r>
              <a:rPr lang="en-US" sz="2000" b="1" i="1">
                <a:solidFill>
                  <a:srgbClr val="FF00FF"/>
                </a:solidFill>
              </a:rPr>
              <a:t>Anh em như thể tay chân.</a:t>
            </a:r>
          </a:p>
        </p:txBody>
      </p:sp>
      <p:sp>
        <p:nvSpPr>
          <p:cNvPr id="3075" name="Text Box 5"/>
          <p:cNvSpPr txBox="1">
            <a:spLocks noChangeArrowheads="1"/>
          </p:cNvSpPr>
          <p:nvPr/>
        </p:nvSpPr>
        <p:spPr bwMode="auto">
          <a:xfrm>
            <a:off x="685800" y="1066800"/>
            <a:ext cx="1905000" cy="396875"/>
          </a:xfrm>
          <a:prstGeom prst="rect">
            <a:avLst/>
          </a:prstGeom>
          <a:noFill/>
          <a:ln w="9525">
            <a:noFill/>
            <a:miter lim="800000"/>
            <a:headEnd/>
            <a:tailEnd/>
          </a:ln>
        </p:spPr>
        <p:txBody>
          <a:bodyPr>
            <a:spAutoFit/>
          </a:bodyPr>
          <a:lstStyle/>
          <a:p>
            <a:pPr>
              <a:spcBef>
                <a:spcPct val="50000"/>
              </a:spcBef>
            </a:pPr>
            <a:r>
              <a:rPr lang="en-US" sz="2000"/>
              <a:t>          </a:t>
            </a:r>
            <a:r>
              <a:rPr lang="en-US" sz="2000" u="sng"/>
              <a:t>Địa lí</a:t>
            </a:r>
            <a:r>
              <a:rPr lang="en-US" sz="2000"/>
              <a:t> :</a:t>
            </a:r>
          </a:p>
        </p:txBody>
      </p:sp>
      <p:sp>
        <p:nvSpPr>
          <p:cNvPr id="7174" name="Text Box 6"/>
          <p:cNvSpPr txBox="1">
            <a:spLocks noChangeArrowheads="1"/>
          </p:cNvSpPr>
          <p:nvPr/>
        </p:nvSpPr>
        <p:spPr bwMode="auto">
          <a:xfrm>
            <a:off x="609600" y="2590800"/>
            <a:ext cx="7162800" cy="396875"/>
          </a:xfrm>
          <a:prstGeom prst="rect">
            <a:avLst/>
          </a:prstGeom>
          <a:noFill/>
          <a:ln w="9525">
            <a:noFill/>
            <a:miter lim="800000"/>
            <a:headEnd/>
            <a:tailEnd/>
          </a:ln>
        </p:spPr>
        <p:txBody>
          <a:bodyPr>
            <a:spAutoFit/>
          </a:bodyPr>
          <a:lstStyle/>
          <a:p>
            <a:pPr>
              <a:spcBef>
                <a:spcPct val="50000"/>
              </a:spcBef>
            </a:pPr>
            <a:r>
              <a:rPr lang="en-US"/>
              <a:t> </a:t>
            </a:r>
            <a:r>
              <a:rPr lang="en-US" sz="2000"/>
              <a:t>1.Người  dân Châu Âu có đặc điểm gì?</a:t>
            </a:r>
          </a:p>
        </p:txBody>
      </p:sp>
      <p:sp>
        <p:nvSpPr>
          <p:cNvPr id="7177" name="Text Box 9"/>
          <p:cNvSpPr txBox="1">
            <a:spLocks noChangeArrowheads="1"/>
          </p:cNvSpPr>
          <p:nvPr/>
        </p:nvSpPr>
        <p:spPr bwMode="auto">
          <a:xfrm>
            <a:off x="762000" y="4038600"/>
            <a:ext cx="7391400" cy="396875"/>
          </a:xfrm>
          <a:prstGeom prst="rect">
            <a:avLst/>
          </a:prstGeom>
          <a:noFill/>
          <a:ln w="9525">
            <a:noFill/>
            <a:miter lim="800000"/>
            <a:headEnd/>
            <a:tailEnd/>
          </a:ln>
        </p:spPr>
        <p:txBody>
          <a:bodyPr>
            <a:spAutoFit/>
          </a:bodyPr>
          <a:lstStyle/>
          <a:p>
            <a:pPr>
              <a:spcBef>
                <a:spcPct val="50000"/>
              </a:spcBef>
            </a:pPr>
            <a:r>
              <a:rPr lang="en-US" sz="2000"/>
              <a:t>2.Nêu những hoạt động kinh tế chính của các nước Châu Âu.</a:t>
            </a:r>
          </a:p>
        </p:txBody>
      </p:sp>
      <p:sp>
        <p:nvSpPr>
          <p:cNvPr id="7178" name="Text Box 10"/>
          <p:cNvSpPr txBox="1">
            <a:spLocks noChangeArrowheads="1"/>
          </p:cNvSpPr>
          <p:nvPr/>
        </p:nvSpPr>
        <p:spPr bwMode="auto">
          <a:xfrm>
            <a:off x="685800" y="3124200"/>
            <a:ext cx="7924800" cy="701675"/>
          </a:xfrm>
          <a:prstGeom prst="rect">
            <a:avLst/>
          </a:prstGeom>
          <a:noFill/>
          <a:ln w="9525">
            <a:noFill/>
            <a:miter lim="800000"/>
            <a:headEnd/>
            <a:tailEnd/>
          </a:ln>
        </p:spPr>
        <p:txBody>
          <a:bodyPr>
            <a:spAutoFit/>
          </a:bodyPr>
          <a:lstStyle/>
          <a:p>
            <a:pPr>
              <a:spcBef>
                <a:spcPct val="50000"/>
              </a:spcBef>
            </a:pPr>
            <a:r>
              <a:rPr lang="en-US" sz="2000">
                <a:solidFill>
                  <a:srgbClr val="FF0000"/>
                </a:solidFill>
              </a:rPr>
              <a:t>Dân Châu Âu chủ yếu là người da trắng,phần lớn họ sống trong các thành phố.</a:t>
            </a:r>
          </a:p>
        </p:txBody>
      </p:sp>
      <p:sp>
        <p:nvSpPr>
          <p:cNvPr id="7180" name="Text Box 12"/>
          <p:cNvSpPr txBox="1">
            <a:spLocks noChangeArrowheads="1"/>
          </p:cNvSpPr>
          <p:nvPr/>
        </p:nvSpPr>
        <p:spPr bwMode="auto">
          <a:xfrm>
            <a:off x="685800" y="4572000"/>
            <a:ext cx="7772400" cy="1006475"/>
          </a:xfrm>
          <a:prstGeom prst="rect">
            <a:avLst/>
          </a:prstGeom>
          <a:noFill/>
          <a:ln w="9525">
            <a:noFill/>
            <a:miter lim="800000"/>
            <a:headEnd/>
            <a:tailEnd/>
          </a:ln>
        </p:spPr>
        <p:txBody>
          <a:bodyPr>
            <a:spAutoFit/>
          </a:bodyPr>
          <a:lstStyle/>
          <a:p>
            <a:pPr>
              <a:spcBef>
                <a:spcPct val="50000"/>
              </a:spcBef>
            </a:pPr>
            <a:r>
              <a:rPr lang="en-US" sz="2000">
                <a:solidFill>
                  <a:srgbClr val="FF0000"/>
                </a:solidFill>
              </a:rPr>
              <a:t>Các nước Châu Âu có nền kinh tế phát triển.Họ liên kết để sản xuất và buôn bán.Sản phẩm công nghiệp nổi tiếng là máy bay,ô tô,thiết bị ,hàng điện tử,len dạ,dược phẩm,mĩ phẩm…</a:t>
            </a:r>
          </a:p>
        </p:txBody>
      </p:sp>
      <p:sp>
        <p:nvSpPr>
          <p:cNvPr id="7181" name="Line 13"/>
          <p:cNvSpPr>
            <a:spLocks noChangeShapeType="1"/>
          </p:cNvSpPr>
          <p:nvPr/>
        </p:nvSpPr>
        <p:spPr bwMode="auto">
          <a:xfrm>
            <a:off x="304800" y="4800600"/>
            <a:ext cx="381000" cy="0"/>
          </a:xfrm>
          <a:prstGeom prst="line">
            <a:avLst/>
          </a:prstGeom>
          <a:noFill/>
          <a:ln w="9525">
            <a:solidFill>
              <a:srgbClr val="FF0000"/>
            </a:solidFill>
            <a:round/>
            <a:headEnd/>
            <a:tailEnd type="triangle" w="med" len="med"/>
          </a:ln>
        </p:spPr>
        <p:txBody>
          <a:bodyPr/>
          <a:lstStyle/>
          <a:p>
            <a:endParaRPr lang="en-US"/>
          </a:p>
        </p:txBody>
      </p:sp>
      <p:sp>
        <p:nvSpPr>
          <p:cNvPr id="7182" name="Line 14"/>
          <p:cNvSpPr>
            <a:spLocks noChangeShapeType="1"/>
          </p:cNvSpPr>
          <p:nvPr/>
        </p:nvSpPr>
        <p:spPr bwMode="auto">
          <a:xfrm>
            <a:off x="304800" y="3352800"/>
            <a:ext cx="381000" cy="0"/>
          </a:xfrm>
          <a:prstGeom prst="line">
            <a:avLst/>
          </a:prstGeom>
          <a:noFill/>
          <a:ln w="9525">
            <a:solidFill>
              <a:srgbClr val="FF0000"/>
            </a:solidFill>
            <a:round/>
            <a:headEnd/>
            <a:tailEnd type="triangle" w="med" len="med"/>
          </a:ln>
        </p:spPr>
        <p:txBody>
          <a:bodyPr/>
          <a:lstStyle/>
          <a:p>
            <a:endParaRPr lang="en-US"/>
          </a:p>
        </p:txBody>
      </p:sp>
      <p:sp>
        <p:nvSpPr>
          <p:cNvPr id="7183" name="Text Box 15"/>
          <p:cNvSpPr txBox="1">
            <a:spLocks noChangeArrowheads="1"/>
          </p:cNvSpPr>
          <p:nvPr/>
        </p:nvSpPr>
        <p:spPr bwMode="auto">
          <a:xfrm>
            <a:off x="914400" y="2057400"/>
            <a:ext cx="5257800" cy="366713"/>
          </a:xfrm>
          <a:prstGeom prst="rect">
            <a:avLst/>
          </a:prstGeom>
          <a:noFill/>
          <a:ln w="9525">
            <a:noFill/>
            <a:miter lim="800000"/>
            <a:headEnd/>
            <a:tailEnd/>
          </a:ln>
        </p:spPr>
        <p:txBody>
          <a:bodyPr>
            <a:spAutoFit/>
          </a:bodyPr>
          <a:lstStyle/>
          <a:p>
            <a:pPr>
              <a:spcBef>
                <a:spcPct val="50000"/>
              </a:spcBef>
            </a:pPr>
            <a:r>
              <a:rPr lang="en-US" b="1" u="sng">
                <a:solidFill>
                  <a:srgbClr val="FF00FF"/>
                </a:solidFill>
              </a:rPr>
              <a:t>Kiểm tra bài cũ</a:t>
            </a:r>
            <a:r>
              <a:rPr lang="en-US" b="1">
                <a:solidFill>
                  <a:srgbClr val="FF00FF"/>
                </a:solidFill>
              </a:rPr>
              <a:t>:               CHÂU ÂU    </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83"/>
                                        </p:tgtEl>
                                        <p:attrNameLst>
                                          <p:attrName>style.visibility</p:attrName>
                                        </p:attrNameLst>
                                      </p:cBhvr>
                                      <p:to>
                                        <p:strVal val="visible"/>
                                      </p:to>
                                    </p:set>
                                    <p:animEffect transition="in" filter="box(in)">
                                      <p:cBhvr>
                                        <p:cTn id="7" dur="500"/>
                                        <p:tgtEl>
                                          <p:spTgt spid="718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174"/>
                                        </p:tgtEl>
                                        <p:attrNameLst>
                                          <p:attrName>style.visibility</p:attrName>
                                        </p:attrNameLst>
                                      </p:cBhvr>
                                      <p:to>
                                        <p:strVal val="visible"/>
                                      </p:to>
                                    </p:set>
                                    <p:anim calcmode="discrete" valueType="clr">
                                      <p:cBhvr override="childStyle">
                                        <p:cTn id="12" dur="80"/>
                                        <p:tgtEl>
                                          <p:spTgt spid="717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174"/>
                                        </p:tgtEl>
                                        <p:attrNameLst>
                                          <p:attrName>fillcolor</p:attrName>
                                        </p:attrNameLst>
                                      </p:cBhvr>
                                      <p:tavLst>
                                        <p:tav tm="0">
                                          <p:val>
                                            <p:clrVal>
                                              <a:schemeClr val="accent2"/>
                                            </p:clrVal>
                                          </p:val>
                                        </p:tav>
                                        <p:tav tm="50000">
                                          <p:val>
                                            <p:clrVal>
                                              <a:schemeClr val="hlink"/>
                                            </p:clrVal>
                                          </p:val>
                                        </p:tav>
                                      </p:tavLst>
                                    </p:anim>
                                    <p:set>
                                      <p:cBhvr>
                                        <p:cTn id="14" dur="80"/>
                                        <p:tgtEl>
                                          <p:spTgt spid="7174"/>
                                        </p:tgtEl>
                                        <p:attrNameLst>
                                          <p:attrName>fill.type</p:attrName>
                                        </p:attrNameLst>
                                      </p:cBhvr>
                                      <p:to>
                                        <p:strVal val="solid"/>
                                      </p:to>
                                    </p:set>
                                  </p:childTnLst>
                                  <p:subTnLst>
                                    <p:audio>
                                      <p:cMediaNode>
                                        <p:cTn display="0" masterRel="sameClick">
                                          <p:stCondLst>
                                            <p:cond evt="begin" delay="0">
                                              <p:tn val="10"/>
                                            </p:cond>
                                          </p:stCondLst>
                                          <p:endCondLst>
                                            <p:cond evt="onStopAudio" delay="0">
                                              <p:tgtEl>
                                                <p:sldTgt/>
                                              </p:tgtEl>
                                            </p:cond>
                                          </p:endCondLst>
                                        </p:cTn>
                                        <p:tgtEl>
                                          <p:sndTgt r:embed="rId3" name="chimes.wav" builtIn="1"/>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7177"/>
                                        </p:tgtEl>
                                        <p:attrNameLst>
                                          <p:attrName>style.visibility</p:attrName>
                                        </p:attrNameLst>
                                      </p:cBhvr>
                                      <p:to>
                                        <p:strVal val="visible"/>
                                      </p:to>
                                    </p:set>
                                    <p:anim calcmode="discrete" valueType="clr">
                                      <p:cBhvr override="childStyle">
                                        <p:cTn id="19" dur="80"/>
                                        <p:tgtEl>
                                          <p:spTgt spid="717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177"/>
                                        </p:tgtEl>
                                        <p:attrNameLst>
                                          <p:attrName>fillcolor</p:attrName>
                                        </p:attrNameLst>
                                      </p:cBhvr>
                                      <p:tavLst>
                                        <p:tav tm="0">
                                          <p:val>
                                            <p:clrVal>
                                              <a:schemeClr val="accent2"/>
                                            </p:clrVal>
                                          </p:val>
                                        </p:tav>
                                        <p:tav tm="50000">
                                          <p:val>
                                            <p:clrVal>
                                              <a:schemeClr val="hlink"/>
                                            </p:clrVal>
                                          </p:val>
                                        </p:tav>
                                      </p:tavLst>
                                    </p:anim>
                                    <p:set>
                                      <p:cBhvr>
                                        <p:cTn id="21" dur="80"/>
                                        <p:tgtEl>
                                          <p:spTgt spid="7177"/>
                                        </p:tgtEl>
                                        <p:attrNameLst>
                                          <p:attrName>fill.type</p:attrName>
                                        </p:attrNameLst>
                                      </p:cBhvr>
                                      <p:to>
                                        <p:strVal val="solid"/>
                                      </p:to>
                                    </p:set>
                                  </p:childTnLst>
                                  <p:subTnLst>
                                    <p:audio>
                                      <p:cMediaNode>
                                        <p:cTn display="0" masterRel="sameClick">
                                          <p:stCondLst>
                                            <p:cond evt="begin" delay="0">
                                              <p:tn val="17"/>
                                            </p:cond>
                                          </p:stCondLst>
                                          <p:endCondLst>
                                            <p:cond evt="onStopAudio" delay="0">
                                              <p:tgtEl>
                                                <p:sldTgt/>
                                              </p:tgtEl>
                                            </p:cond>
                                          </p:endCondLst>
                                        </p:cTn>
                                        <p:tgtEl>
                                          <p:sndTgt r:embed="rId3" name="chimes.wav" builtIn="1"/>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182"/>
                                        </p:tgtEl>
                                        <p:attrNameLst>
                                          <p:attrName>style.visibility</p:attrName>
                                        </p:attrNameLst>
                                      </p:cBhvr>
                                      <p:to>
                                        <p:strVal val="visible"/>
                                      </p:to>
                                    </p:set>
                                    <p:anim calcmode="lin" valueType="num">
                                      <p:cBhvr>
                                        <p:cTn id="26" dur="1000" fill="hold"/>
                                        <p:tgtEl>
                                          <p:spTgt spid="7182"/>
                                        </p:tgtEl>
                                        <p:attrNameLst>
                                          <p:attrName>ppt_x</p:attrName>
                                        </p:attrNameLst>
                                      </p:cBhvr>
                                      <p:tavLst>
                                        <p:tav tm="0">
                                          <p:val>
                                            <p:strVal val="#ppt_x-.2"/>
                                          </p:val>
                                        </p:tav>
                                        <p:tav tm="100000">
                                          <p:val>
                                            <p:strVal val="#ppt_x"/>
                                          </p:val>
                                        </p:tav>
                                      </p:tavLst>
                                    </p:anim>
                                    <p:anim calcmode="lin" valueType="num">
                                      <p:cBhvr>
                                        <p:cTn id="27" dur="1000" fill="hold"/>
                                        <p:tgtEl>
                                          <p:spTgt spid="718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18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7178"/>
                                        </p:tgtEl>
                                        <p:attrNameLst>
                                          <p:attrName>style.visibility</p:attrName>
                                        </p:attrNameLst>
                                      </p:cBhvr>
                                      <p:to>
                                        <p:strVal val="visible"/>
                                      </p:to>
                                    </p:set>
                                    <p:anim calcmode="discrete" valueType="clr">
                                      <p:cBhvr override="childStyle">
                                        <p:cTn id="33" dur="80"/>
                                        <p:tgtEl>
                                          <p:spTgt spid="7178"/>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178"/>
                                        </p:tgtEl>
                                        <p:attrNameLst>
                                          <p:attrName>fillcolor</p:attrName>
                                        </p:attrNameLst>
                                      </p:cBhvr>
                                      <p:tavLst>
                                        <p:tav tm="0">
                                          <p:val>
                                            <p:clrVal>
                                              <a:schemeClr val="accent2"/>
                                            </p:clrVal>
                                          </p:val>
                                        </p:tav>
                                        <p:tav tm="50000">
                                          <p:val>
                                            <p:clrVal>
                                              <a:schemeClr val="hlink"/>
                                            </p:clrVal>
                                          </p:val>
                                        </p:tav>
                                      </p:tavLst>
                                    </p:anim>
                                    <p:set>
                                      <p:cBhvr>
                                        <p:cTn id="35" dur="80"/>
                                        <p:tgtEl>
                                          <p:spTgt spid="7178"/>
                                        </p:tgtEl>
                                        <p:attrNameLst>
                                          <p:attrName>fill.type</p:attrName>
                                        </p:attrNameLst>
                                      </p:cBhvr>
                                      <p:to>
                                        <p:strVal val="solid"/>
                                      </p:to>
                                    </p:set>
                                  </p:childTnLst>
                                  <p:subTnLst>
                                    <p:audio>
                                      <p:cMediaNode>
                                        <p:cTn display="0" masterRel="sameClick">
                                          <p:stCondLst>
                                            <p:cond evt="begin" delay="0">
                                              <p:tn val="31"/>
                                            </p:cond>
                                          </p:stCondLst>
                                          <p:endCondLst>
                                            <p:cond evt="onStopAudio" delay="0">
                                              <p:tgtEl>
                                                <p:sldTgt/>
                                              </p:tgtEl>
                                            </p:cond>
                                          </p:endCondLst>
                                        </p:cTn>
                                        <p:tgtEl>
                                          <p:sndTgt r:embed="rId3" name="chimes.wav" builtIn="1"/>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7181"/>
                                        </p:tgtEl>
                                        <p:attrNameLst>
                                          <p:attrName>style.visibility</p:attrName>
                                        </p:attrNameLst>
                                      </p:cBhvr>
                                      <p:to>
                                        <p:strVal val="visible"/>
                                      </p:to>
                                    </p:set>
                                    <p:anim calcmode="lin" valueType="num">
                                      <p:cBhvr>
                                        <p:cTn id="40" dur="1000" fill="hold"/>
                                        <p:tgtEl>
                                          <p:spTgt spid="7181"/>
                                        </p:tgtEl>
                                        <p:attrNameLst>
                                          <p:attrName>ppt_x</p:attrName>
                                        </p:attrNameLst>
                                      </p:cBhvr>
                                      <p:tavLst>
                                        <p:tav tm="0">
                                          <p:val>
                                            <p:strVal val="#ppt_x-.2"/>
                                          </p:val>
                                        </p:tav>
                                        <p:tav tm="100000">
                                          <p:val>
                                            <p:strVal val="#ppt_x"/>
                                          </p:val>
                                        </p:tav>
                                      </p:tavLst>
                                    </p:anim>
                                    <p:anim calcmode="lin" valueType="num">
                                      <p:cBhvr>
                                        <p:cTn id="41" dur="1000" fill="hold"/>
                                        <p:tgtEl>
                                          <p:spTgt spid="7181"/>
                                        </p:tgtEl>
                                        <p:attrNameLst>
                                          <p:attrName>ppt_y</p:attrName>
                                        </p:attrNameLst>
                                      </p:cBhvr>
                                      <p:tavLst>
                                        <p:tav tm="0">
                                          <p:val>
                                            <p:strVal val="#ppt_y"/>
                                          </p:val>
                                        </p:tav>
                                        <p:tav tm="100000">
                                          <p:val>
                                            <p:strVal val="#ppt_y"/>
                                          </p:val>
                                        </p:tav>
                                      </p:tavLst>
                                    </p:anim>
                                    <p:animEffect transition="in" filter="wipe(right)" prLst="gradientSize: 0.1">
                                      <p:cBhvr>
                                        <p:cTn id="42" dur="1000"/>
                                        <p:tgtEl>
                                          <p:spTgt spid="71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180"/>
                                        </p:tgtEl>
                                        <p:attrNameLst>
                                          <p:attrName>style.visibility</p:attrName>
                                        </p:attrNameLst>
                                      </p:cBhvr>
                                      <p:to>
                                        <p:strVal val="visible"/>
                                      </p:to>
                                    </p:set>
                                    <p:animEffect transition="in" filter="checkerboard(across)">
                                      <p:cBhvr>
                                        <p:cTn id="47" dur="500"/>
                                        <p:tgtEl>
                                          <p:spTgt spid="7180"/>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7" grpId="0"/>
      <p:bldP spid="7178" grpId="0"/>
      <p:bldP spid="7180" grpId="0"/>
      <p:bldP spid="7181" grpId="0" animBg="1"/>
      <p:bldP spid="7182" grpId="0" animBg="1"/>
      <p:bldP spid="71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21507" name="Line 3"/>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1508" name="Rectangle 4"/>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31749" name="Text Box 5"/>
          <p:cNvSpPr txBox="1">
            <a:spLocks noChangeArrowheads="1"/>
          </p:cNvSpPr>
          <p:nvPr/>
        </p:nvSpPr>
        <p:spPr bwMode="auto">
          <a:xfrm>
            <a:off x="-2362200" y="0"/>
            <a:ext cx="12344400" cy="579438"/>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2800" b="1">
                <a:solidFill>
                  <a:srgbClr val="FFFF66"/>
                </a:solidFill>
                <a:effectLst>
                  <a:outerShdw blurRad="38100" dist="38100" dir="2700000" algn="tl">
                    <a:srgbClr val="000000"/>
                  </a:outerShdw>
                </a:effectLst>
                <a:latin typeface="Arial"/>
              </a:rPr>
              <a:t>                 Địa lí 5   Bài  :</a:t>
            </a:r>
            <a:r>
              <a:rPr lang="en-US" sz="2000" b="1">
                <a:solidFill>
                  <a:srgbClr val="FFFF66"/>
                </a:solidFill>
                <a:effectLst>
                  <a:outerShdw blurRad="38100" dist="38100" dir="2700000" algn="tl">
                    <a:srgbClr val="000000"/>
                  </a:outerShdw>
                </a:effectLst>
                <a:latin typeface="Arial"/>
              </a:rPr>
              <a:t>      </a:t>
            </a:r>
            <a:r>
              <a:rPr lang="en-US" sz="2800" b="1">
                <a:solidFill>
                  <a:srgbClr val="FFFF66"/>
                </a:solidFill>
                <a:effectLst>
                  <a:outerShdw blurRad="38100" dist="38100" dir="2700000" algn="tl">
                    <a:srgbClr val="000000"/>
                  </a:outerShdw>
                </a:effectLst>
                <a:latin typeface="Arial"/>
              </a:rPr>
              <a:t>MỘT SỐ NƯỚC Ở CHÂU ÂU</a:t>
            </a:r>
            <a:r>
              <a:rPr lang="en-US" sz="3200" b="1">
                <a:solidFill>
                  <a:srgbClr val="FFFF66"/>
                </a:solidFill>
                <a:effectLst>
                  <a:outerShdw blurRad="38100" dist="38100" dir="2700000" algn="tl">
                    <a:srgbClr val="000000"/>
                  </a:outerShdw>
                </a:effectLst>
                <a:latin typeface="Arial"/>
              </a:rPr>
              <a:t>  </a:t>
            </a:r>
            <a:r>
              <a:rPr lang="en-US" sz="2400">
                <a:solidFill>
                  <a:srgbClr val="FFFF66"/>
                </a:solidFill>
                <a:effectLst>
                  <a:outerShdw blurRad="38100" dist="38100" dir="2700000" algn="tl">
                    <a:srgbClr val="000000"/>
                  </a:outerShdw>
                </a:effectLst>
                <a:latin typeface="Arial"/>
              </a:rPr>
              <a:t> </a:t>
            </a:r>
          </a:p>
        </p:txBody>
      </p:sp>
      <p:sp>
        <p:nvSpPr>
          <p:cNvPr id="21510" name="Line 6"/>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1511" name="WordArt 7"/>
          <p:cNvSpPr>
            <a:spLocks noChangeArrowheads="1" noChangeShapeType="1" noTextEdit="1"/>
          </p:cNvSpPr>
          <p:nvPr/>
        </p:nvSpPr>
        <p:spPr bwMode="auto">
          <a:xfrm>
            <a:off x="1219200" y="838200"/>
            <a:ext cx="6553200" cy="933450"/>
          </a:xfrm>
          <a:prstGeom prst="rect">
            <a:avLst/>
          </a:prstGeom>
        </p:spPr>
        <p:txBody>
          <a:bodyPr wrap="none" fromWordArt="1">
            <a:prstTxWarp prst="textWave2">
              <a:avLst>
                <a:gd name="adj1" fmla="val 13005"/>
                <a:gd name="adj2" fmla="val 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gradFill rotWithShape="1">
                  <a:gsLst>
                    <a:gs pos="0">
                      <a:srgbClr val="FFFF00"/>
                    </a:gs>
                    <a:gs pos="100000">
                      <a:srgbClr val="FF0000"/>
                    </a:gs>
                  </a:gsLst>
                  <a:lin ang="5400000" scaled="1"/>
                </a:gradFill>
                <a:latin typeface="Arial"/>
                <a:cs typeface="Arial"/>
              </a:rPr>
              <a:t>TRỒNG HOA TRÊN ĐẤT BẠN</a:t>
            </a:r>
          </a:p>
        </p:txBody>
      </p:sp>
      <p:sp>
        <p:nvSpPr>
          <p:cNvPr id="31752" name="Line 8"/>
          <p:cNvSpPr>
            <a:spLocks noChangeShapeType="1"/>
          </p:cNvSpPr>
          <p:nvPr/>
        </p:nvSpPr>
        <p:spPr bwMode="auto">
          <a:xfrm flipV="1">
            <a:off x="4495800" y="2286000"/>
            <a:ext cx="381000" cy="1371600"/>
          </a:xfrm>
          <a:prstGeom prst="line">
            <a:avLst/>
          </a:prstGeom>
          <a:noFill/>
          <a:ln w="9525">
            <a:solidFill>
              <a:schemeClr val="tx1"/>
            </a:solidFill>
            <a:round/>
            <a:headEnd/>
            <a:tailEnd type="triangle" w="med" len="med"/>
          </a:ln>
        </p:spPr>
        <p:txBody>
          <a:bodyPr/>
          <a:lstStyle/>
          <a:p>
            <a:endParaRPr lang="en-US"/>
          </a:p>
        </p:txBody>
      </p:sp>
      <p:sp>
        <p:nvSpPr>
          <p:cNvPr id="31753" name="Line 9"/>
          <p:cNvSpPr>
            <a:spLocks noChangeShapeType="1"/>
          </p:cNvSpPr>
          <p:nvPr/>
        </p:nvSpPr>
        <p:spPr bwMode="auto">
          <a:xfrm flipV="1">
            <a:off x="5029200" y="3352800"/>
            <a:ext cx="381000" cy="457200"/>
          </a:xfrm>
          <a:prstGeom prst="line">
            <a:avLst/>
          </a:prstGeom>
          <a:noFill/>
          <a:ln w="9525">
            <a:solidFill>
              <a:schemeClr val="tx1"/>
            </a:solidFill>
            <a:round/>
            <a:headEnd/>
            <a:tailEnd type="triangle" w="med" len="med"/>
          </a:ln>
        </p:spPr>
        <p:txBody>
          <a:bodyPr/>
          <a:lstStyle/>
          <a:p>
            <a:endParaRPr lang="en-US"/>
          </a:p>
        </p:txBody>
      </p:sp>
      <p:sp>
        <p:nvSpPr>
          <p:cNvPr id="31754" name="AutoShape 10"/>
          <p:cNvSpPr>
            <a:spLocks noChangeArrowheads="1"/>
          </p:cNvSpPr>
          <p:nvPr/>
        </p:nvSpPr>
        <p:spPr bwMode="auto">
          <a:xfrm>
            <a:off x="1981200" y="1752600"/>
            <a:ext cx="2057400" cy="609600"/>
          </a:xfrm>
          <a:prstGeom prst="cloudCallout">
            <a:avLst>
              <a:gd name="adj1" fmla="val -9801"/>
              <a:gd name="adj2" fmla="val 65366"/>
            </a:avLst>
          </a:prstGeom>
          <a:solidFill>
            <a:srgbClr val="FF66FF"/>
          </a:solidFill>
          <a:ln w="9525">
            <a:solidFill>
              <a:schemeClr val="tx1"/>
            </a:solidFill>
            <a:round/>
            <a:headEnd/>
            <a:tailEnd/>
          </a:ln>
        </p:spPr>
        <p:txBody>
          <a:bodyPr/>
          <a:lstStyle/>
          <a:p>
            <a:pPr algn="ctr"/>
            <a:r>
              <a:rPr lang="en-US" b="1"/>
              <a:t>ĐÔNG ÂU</a:t>
            </a:r>
          </a:p>
        </p:txBody>
      </p:sp>
      <p:sp>
        <p:nvSpPr>
          <p:cNvPr id="31755" name="AutoShape 11"/>
          <p:cNvSpPr>
            <a:spLocks noChangeArrowheads="1"/>
          </p:cNvSpPr>
          <p:nvPr/>
        </p:nvSpPr>
        <p:spPr bwMode="auto">
          <a:xfrm>
            <a:off x="4724400" y="1676400"/>
            <a:ext cx="2057400" cy="762000"/>
          </a:xfrm>
          <a:prstGeom prst="cloudCallout">
            <a:avLst>
              <a:gd name="adj1" fmla="val -9801"/>
              <a:gd name="adj2" fmla="val 50417"/>
            </a:avLst>
          </a:prstGeom>
          <a:solidFill>
            <a:srgbClr val="FF66FF"/>
          </a:solidFill>
          <a:ln w="9525">
            <a:solidFill>
              <a:schemeClr val="tx1"/>
            </a:solidFill>
            <a:round/>
            <a:headEnd/>
            <a:tailEnd/>
          </a:ln>
        </p:spPr>
        <p:txBody>
          <a:bodyPr/>
          <a:lstStyle/>
          <a:p>
            <a:pPr algn="ctr"/>
            <a:r>
              <a:rPr lang="en-US" b="1"/>
              <a:t>MÁT-XCƠ-VA</a:t>
            </a:r>
          </a:p>
        </p:txBody>
      </p:sp>
      <p:sp>
        <p:nvSpPr>
          <p:cNvPr id="31756" name="AutoShape 12"/>
          <p:cNvSpPr>
            <a:spLocks noChangeArrowheads="1"/>
          </p:cNvSpPr>
          <p:nvPr/>
        </p:nvSpPr>
        <p:spPr bwMode="auto">
          <a:xfrm>
            <a:off x="1676400" y="2590800"/>
            <a:ext cx="2514600" cy="762000"/>
          </a:xfrm>
          <a:prstGeom prst="cloudCallout">
            <a:avLst>
              <a:gd name="adj1" fmla="val 1074"/>
              <a:gd name="adj2" fmla="val 50417"/>
            </a:avLst>
          </a:prstGeom>
          <a:solidFill>
            <a:srgbClr val="FF66FF"/>
          </a:solidFill>
          <a:ln w="9525">
            <a:solidFill>
              <a:schemeClr val="tx1"/>
            </a:solidFill>
            <a:round/>
            <a:headEnd/>
            <a:tailEnd/>
          </a:ln>
        </p:spPr>
        <p:txBody>
          <a:bodyPr/>
          <a:lstStyle/>
          <a:p>
            <a:r>
              <a:rPr lang="en-US" sz="1600" b="1"/>
              <a:t>17 TRIỆU KM</a:t>
            </a:r>
            <a:r>
              <a:rPr lang="en-US" sz="1600" b="1" baseline="30000"/>
              <a:t>2</a:t>
            </a:r>
            <a:endParaRPr lang="en-US" sz="1600" b="1"/>
          </a:p>
        </p:txBody>
      </p:sp>
      <p:sp>
        <p:nvSpPr>
          <p:cNvPr id="31757" name="AutoShape 13"/>
          <p:cNvSpPr>
            <a:spLocks noChangeArrowheads="1"/>
          </p:cNvSpPr>
          <p:nvPr/>
        </p:nvSpPr>
        <p:spPr bwMode="auto">
          <a:xfrm>
            <a:off x="4648200" y="2743200"/>
            <a:ext cx="2362200" cy="685800"/>
          </a:xfrm>
          <a:prstGeom prst="cloudCallout">
            <a:avLst>
              <a:gd name="adj1" fmla="val -8468"/>
              <a:gd name="adj2" fmla="val 50231"/>
            </a:avLst>
          </a:prstGeom>
          <a:solidFill>
            <a:srgbClr val="FF66FF"/>
          </a:solidFill>
          <a:ln w="9525">
            <a:solidFill>
              <a:schemeClr val="tx1"/>
            </a:solidFill>
            <a:round/>
            <a:headEnd/>
            <a:tailEnd/>
          </a:ln>
        </p:spPr>
        <p:txBody>
          <a:bodyPr/>
          <a:lstStyle/>
          <a:p>
            <a:pPr algn="ctr"/>
            <a:r>
              <a:rPr lang="en-US" sz="1600" b="1"/>
              <a:t>RỪNG TAI-GA</a:t>
            </a:r>
          </a:p>
        </p:txBody>
      </p:sp>
      <p:sp>
        <p:nvSpPr>
          <p:cNvPr id="31758" name="AutoShape 14"/>
          <p:cNvSpPr>
            <a:spLocks noChangeArrowheads="1"/>
          </p:cNvSpPr>
          <p:nvPr/>
        </p:nvSpPr>
        <p:spPr bwMode="auto">
          <a:xfrm>
            <a:off x="1828800" y="4724400"/>
            <a:ext cx="2362200" cy="762000"/>
          </a:xfrm>
          <a:prstGeom prst="cloudCallout">
            <a:avLst>
              <a:gd name="adj1" fmla="val -2083"/>
              <a:gd name="adj2" fmla="val 42292"/>
            </a:avLst>
          </a:prstGeom>
          <a:solidFill>
            <a:srgbClr val="FF66FF"/>
          </a:solidFill>
          <a:ln w="9525">
            <a:solidFill>
              <a:schemeClr val="tx1"/>
            </a:solidFill>
            <a:round/>
            <a:headEnd/>
            <a:tailEnd/>
          </a:ln>
        </p:spPr>
        <p:txBody>
          <a:bodyPr/>
          <a:lstStyle/>
          <a:p>
            <a:pPr algn="ctr"/>
            <a:r>
              <a:rPr lang="en-US" b="1"/>
              <a:t>BẮC BĂNG DƯƠNG</a:t>
            </a:r>
          </a:p>
        </p:txBody>
      </p:sp>
      <p:sp>
        <p:nvSpPr>
          <p:cNvPr id="31759" name="AutoShape 15"/>
          <p:cNvSpPr>
            <a:spLocks noChangeArrowheads="1"/>
          </p:cNvSpPr>
          <p:nvPr/>
        </p:nvSpPr>
        <p:spPr bwMode="auto">
          <a:xfrm>
            <a:off x="4876800" y="4648200"/>
            <a:ext cx="2057400" cy="762000"/>
          </a:xfrm>
          <a:prstGeom prst="cloudCallout">
            <a:avLst>
              <a:gd name="adj1" fmla="val -9801"/>
              <a:gd name="adj2" fmla="val 42292"/>
            </a:avLst>
          </a:prstGeom>
          <a:solidFill>
            <a:srgbClr val="FF66FF"/>
          </a:solidFill>
          <a:ln w="9525">
            <a:solidFill>
              <a:schemeClr val="tx1"/>
            </a:solidFill>
            <a:round/>
            <a:headEnd/>
            <a:tailEnd/>
          </a:ln>
        </p:spPr>
        <p:txBody>
          <a:bodyPr/>
          <a:lstStyle/>
          <a:p>
            <a:pPr algn="ctr"/>
            <a:r>
              <a:rPr lang="en-US" b="1"/>
              <a:t>KHÍ TỰ NHIÊN</a:t>
            </a:r>
          </a:p>
        </p:txBody>
      </p:sp>
      <p:sp>
        <p:nvSpPr>
          <p:cNvPr id="31760" name="AutoShape 16"/>
          <p:cNvSpPr>
            <a:spLocks noChangeArrowheads="1"/>
          </p:cNvSpPr>
          <p:nvPr/>
        </p:nvSpPr>
        <p:spPr bwMode="auto">
          <a:xfrm>
            <a:off x="1981200" y="5867400"/>
            <a:ext cx="2362200" cy="762000"/>
          </a:xfrm>
          <a:prstGeom prst="cloudCallout">
            <a:avLst>
              <a:gd name="adj1" fmla="val -2083"/>
              <a:gd name="adj2" fmla="val 42292"/>
            </a:avLst>
          </a:prstGeom>
          <a:solidFill>
            <a:srgbClr val="FF66FF"/>
          </a:solidFill>
          <a:ln w="9525">
            <a:solidFill>
              <a:schemeClr val="tx1"/>
            </a:solidFill>
            <a:round/>
            <a:headEnd/>
            <a:tailEnd/>
          </a:ln>
        </p:spPr>
        <p:txBody>
          <a:bodyPr/>
          <a:lstStyle/>
          <a:p>
            <a:pPr algn="ctr"/>
            <a:r>
              <a:rPr lang="en-US" sz="1600" b="1"/>
              <a:t>LÚA MÌ,NGÔ,</a:t>
            </a:r>
          </a:p>
          <a:p>
            <a:pPr algn="ctr"/>
            <a:r>
              <a:rPr lang="en-US" sz="1600" b="1"/>
              <a:t>KHOAI TÂY</a:t>
            </a:r>
          </a:p>
        </p:txBody>
      </p:sp>
      <p:sp>
        <p:nvSpPr>
          <p:cNvPr id="31761" name="AutoShape 17"/>
          <p:cNvSpPr>
            <a:spLocks noChangeArrowheads="1"/>
          </p:cNvSpPr>
          <p:nvPr/>
        </p:nvSpPr>
        <p:spPr bwMode="auto">
          <a:xfrm>
            <a:off x="4800600" y="5791200"/>
            <a:ext cx="2057400" cy="762000"/>
          </a:xfrm>
          <a:prstGeom prst="cloudCallout">
            <a:avLst>
              <a:gd name="adj1" fmla="val -7639"/>
              <a:gd name="adj2" fmla="val 50208"/>
            </a:avLst>
          </a:prstGeom>
          <a:solidFill>
            <a:srgbClr val="FF66FF"/>
          </a:solidFill>
          <a:ln w="9525">
            <a:solidFill>
              <a:schemeClr val="tx1"/>
            </a:solidFill>
            <a:round/>
            <a:headEnd/>
            <a:tailEnd/>
          </a:ln>
        </p:spPr>
        <p:txBody>
          <a:bodyPr/>
          <a:lstStyle/>
          <a:p>
            <a:pPr algn="ctr"/>
            <a:r>
              <a:rPr lang="en-US" sz="1600" b="1"/>
              <a:t>MÁY MÓC,</a:t>
            </a:r>
          </a:p>
          <a:p>
            <a:pPr algn="ctr"/>
            <a:r>
              <a:rPr lang="en-US" sz="1600" b="1"/>
              <a:t>THIẾT BỊ</a:t>
            </a:r>
          </a:p>
        </p:txBody>
      </p:sp>
      <p:sp>
        <p:nvSpPr>
          <p:cNvPr id="31762" name="AutoShape 18"/>
          <p:cNvSpPr>
            <a:spLocks noChangeArrowheads="1"/>
          </p:cNvSpPr>
          <p:nvPr/>
        </p:nvSpPr>
        <p:spPr bwMode="auto">
          <a:xfrm>
            <a:off x="3429000" y="3657600"/>
            <a:ext cx="2133600" cy="838200"/>
          </a:xfrm>
          <a:prstGeom prst="star8">
            <a:avLst>
              <a:gd name="adj" fmla="val 38250"/>
            </a:avLst>
          </a:prstGeom>
          <a:solidFill>
            <a:srgbClr val="FFFF00"/>
          </a:solidFill>
          <a:ln w="9525">
            <a:solidFill>
              <a:schemeClr val="tx1"/>
            </a:solidFill>
            <a:miter lim="800000"/>
            <a:headEnd/>
            <a:tailEnd/>
          </a:ln>
        </p:spPr>
        <p:txBody>
          <a:bodyPr wrap="none" anchor="ctr"/>
          <a:lstStyle/>
          <a:p>
            <a:pPr algn="ctr"/>
            <a:r>
              <a:rPr lang="en-US" sz="2000" b="1"/>
              <a:t>LIÊN BANG </a:t>
            </a:r>
          </a:p>
          <a:p>
            <a:pPr algn="ctr"/>
            <a:r>
              <a:rPr lang="en-US" sz="2000" b="1"/>
              <a:t>NGA</a:t>
            </a:r>
          </a:p>
        </p:txBody>
      </p:sp>
      <p:sp>
        <p:nvSpPr>
          <p:cNvPr id="31763" name="Line 19"/>
          <p:cNvSpPr>
            <a:spLocks noChangeShapeType="1"/>
          </p:cNvSpPr>
          <p:nvPr/>
        </p:nvSpPr>
        <p:spPr bwMode="auto">
          <a:xfrm flipH="1" flipV="1">
            <a:off x="3962400" y="2133600"/>
            <a:ext cx="533400" cy="1524000"/>
          </a:xfrm>
          <a:prstGeom prst="line">
            <a:avLst/>
          </a:prstGeom>
          <a:noFill/>
          <a:ln w="9525">
            <a:solidFill>
              <a:schemeClr val="tx1"/>
            </a:solidFill>
            <a:round/>
            <a:headEnd/>
            <a:tailEnd type="triangle" w="med" len="med"/>
          </a:ln>
        </p:spPr>
        <p:txBody>
          <a:bodyPr/>
          <a:lstStyle/>
          <a:p>
            <a:endParaRPr lang="en-US"/>
          </a:p>
        </p:txBody>
      </p:sp>
      <p:sp>
        <p:nvSpPr>
          <p:cNvPr id="31764" name="Line 20"/>
          <p:cNvSpPr>
            <a:spLocks noChangeShapeType="1"/>
          </p:cNvSpPr>
          <p:nvPr/>
        </p:nvSpPr>
        <p:spPr bwMode="auto">
          <a:xfrm flipH="1" flipV="1">
            <a:off x="3810000" y="3200400"/>
            <a:ext cx="228600" cy="609600"/>
          </a:xfrm>
          <a:prstGeom prst="line">
            <a:avLst/>
          </a:prstGeom>
          <a:noFill/>
          <a:ln w="9525">
            <a:solidFill>
              <a:schemeClr val="tx1"/>
            </a:solidFill>
            <a:round/>
            <a:headEnd/>
            <a:tailEnd type="triangle" w="med" len="med"/>
          </a:ln>
        </p:spPr>
        <p:txBody>
          <a:bodyPr/>
          <a:lstStyle/>
          <a:p>
            <a:endParaRPr lang="en-US"/>
          </a:p>
        </p:txBody>
      </p:sp>
      <p:sp>
        <p:nvSpPr>
          <p:cNvPr id="31765" name="Line 21"/>
          <p:cNvSpPr>
            <a:spLocks noChangeShapeType="1"/>
          </p:cNvSpPr>
          <p:nvPr/>
        </p:nvSpPr>
        <p:spPr bwMode="auto">
          <a:xfrm flipH="1">
            <a:off x="3962400" y="4495800"/>
            <a:ext cx="533400" cy="1447800"/>
          </a:xfrm>
          <a:prstGeom prst="line">
            <a:avLst/>
          </a:prstGeom>
          <a:noFill/>
          <a:ln w="9525">
            <a:solidFill>
              <a:schemeClr val="tx1"/>
            </a:solidFill>
            <a:round/>
            <a:headEnd/>
            <a:tailEnd type="triangle" w="med" len="med"/>
          </a:ln>
        </p:spPr>
        <p:txBody>
          <a:bodyPr/>
          <a:lstStyle/>
          <a:p>
            <a:endParaRPr lang="en-US"/>
          </a:p>
        </p:txBody>
      </p:sp>
      <p:sp>
        <p:nvSpPr>
          <p:cNvPr id="31766" name="Line 22"/>
          <p:cNvSpPr>
            <a:spLocks noChangeShapeType="1"/>
          </p:cNvSpPr>
          <p:nvPr/>
        </p:nvSpPr>
        <p:spPr bwMode="auto">
          <a:xfrm>
            <a:off x="4495800" y="4495800"/>
            <a:ext cx="533400" cy="1371600"/>
          </a:xfrm>
          <a:prstGeom prst="line">
            <a:avLst/>
          </a:prstGeom>
          <a:noFill/>
          <a:ln w="9525">
            <a:solidFill>
              <a:schemeClr val="tx1"/>
            </a:solidFill>
            <a:round/>
            <a:headEnd/>
            <a:tailEnd type="triangle" w="med" len="med"/>
          </a:ln>
        </p:spPr>
        <p:txBody>
          <a:bodyPr/>
          <a:lstStyle/>
          <a:p>
            <a:endParaRPr lang="en-US"/>
          </a:p>
        </p:txBody>
      </p:sp>
      <p:sp>
        <p:nvSpPr>
          <p:cNvPr id="31767" name="Line 23"/>
          <p:cNvSpPr>
            <a:spLocks noChangeShapeType="1"/>
          </p:cNvSpPr>
          <p:nvPr/>
        </p:nvSpPr>
        <p:spPr bwMode="auto">
          <a:xfrm flipH="1">
            <a:off x="3810000" y="4343400"/>
            <a:ext cx="228600" cy="381000"/>
          </a:xfrm>
          <a:prstGeom prst="line">
            <a:avLst/>
          </a:prstGeom>
          <a:noFill/>
          <a:ln w="9525">
            <a:solidFill>
              <a:schemeClr val="tx1"/>
            </a:solidFill>
            <a:round/>
            <a:headEnd/>
            <a:tailEnd type="triangle" w="med" len="med"/>
          </a:ln>
        </p:spPr>
        <p:txBody>
          <a:bodyPr/>
          <a:lstStyle/>
          <a:p>
            <a:endParaRPr lang="en-US"/>
          </a:p>
        </p:txBody>
      </p:sp>
      <p:sp>
        <p:nvSpPr>
          <p:cNvPr id="31768" name="Line 24"/>
          <p:cNvSpPr>
            <a:spLocks noChangeShapeType="1"/>
          </p:cNvSpPr>
          <p:nvPr/>
        </p:nvSpPr>
        <p:spPr bwMode="auto">
          <a:xfrm>
            <a:off x="5029200" y="4343400"/>
            <a:ext cx="15240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grpId="0" nodeType="withEffect">
                                  <p:stCondLst>
                                    <p:cond delay="1000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0" fill="hold"/>
                                        <p:tgtEl>
                                          <p:spTgt spid="31749"/>
                                        </p:tgtEl>
                                        <p:attrNameLst>
                                          <p:attrName>ppt_x</p:attrName>
                                        </p:attrNameLst>
                                      </p:cBhvr>
                                      <p:tavLst>
                                        <p:tav tm="0">
                                          <p:val>
                                            <p:strVal val="1+#ppt_w/2"/>
                                          </p:val>
                                        </p:tav>
                                        <p:tav tm="100000">
                                          <p:val>
                                            <p:strVal val="#ppt_x"/>
                                          </p:val>
                                        </p:tav>
                                      </p:tavLst>
                                    </p:anim>
                                    <p:anim calcmode="lin" valueType="num">
                                      <p:cBhvr additive="base">
                                        <p:cTn id="8" dur="5000" fill="hold"/>
                                        <p:tgtEl>
                                          <p:spTgt spid="317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31762"/>
                                        </p:tgtEl>
                                        <p:attrNameLst>
                                          <p:attrName>style.visibility</p:attrName>
                                        </p:attrNameLst>
                                      </p:cBhvr>
                                      <p:to>
                                        <p:strVal val="visible"/>
                                      </p:to>
                                    </p:set>
                                    <p:anim calcmode="lin" valueType="num">
                                      <p:cBhvr>
                                        <p:cTn id="13" dur="500" fill="hold"/>
                                        <p:tgtEl>
                                          <p:spTgt spid="3176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176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176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1762"/>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1764"/>
                                        </p:tgtEl>
                                        <p:attrNameLst>
                                          <p:attrName>style.visibility</p:attrName>
                                        </p:attrNameLst>
                                      </p:cBhvr>
                                      <p:to>
                                        <p:strVal val="visible"/>
                                      </p:to>
                                    </p:set>
                                    <p:animEffect transition="in" filter="randombar(horizontal)">
                                      <p:cBhvr>
                                        <p:cTn id="21" dur="500"/>
                                        <p:tgtEl>
                                          <p:spTgt spid="3176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31756"/>
                                        </p:tgtEl>
                                        <p:attrNameLst>
                                          <p:attrName>style.visibility</p:attrName>
                                        </p:attrNameLst>
                                      </p:cBhvr>
                                      <p:to>
                                        <p:strVal val="visible"/>
                                      </p:to>
                                    </p:set>
                                    <p:anim calcmode="lin" valueType="num">
                                      <p:cBhvr>
                                        <p:cTn id="26" dur="1000" fill="hold"/>
                                        <p:tgtEl>
                                          <p:spTgt spid="31756"/>
                                        </p:tgtEl>
                                        <p:attrNameLst>
                                          <p:attrName>ppt_x</p:attrName>
                                        </p:attrNameLst>
                                      </p:cBhvr>
                                      <p:tavLst>
                                        <p:tav tm="0">
                                          <p:val>
                                            <p:strVal val="#ppt_x-.2"/>
                                          </p:val>
                                        </p:tav>
                                        <p:tav tm="100000">
                                          <p:val>
                                            <p:strVal val="#ppt_x"/>
                                          </p:val>
                                        </p:tav>
                                      </p:tavLst>
                                    </p:anim>
                                    <p:anim calcmode="lin" valueType="num">
                                      <p:cBhvr>
                                        <p:cTn id="27" dur="1000" fill="hold"/>
                                        <p:tgtEl>
                                          <p:spTgt spid="3175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17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1763"/>
                                        </p:tgtEl>
                                        <p:attrNameLst>
                                          <p:attrName>style.visibility</p:attrName>
                                        </p:attrNameLst>
                                      </p:cBhvr>
                                      <p:to>
                                        <p:strVal val="visible"/>
                                      </p:to>
                                    </p:set>
                                    <p:animEffect transition="in" filter="randombar(horizontal)">
                                      <p:cBhvr>
                                        <p:cTn id="33" dur="500"/>
                                        <p:tgtEl>
                                          <p:spTgt spid="3176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31754"/>
                                        </p:tgtEl>
                                        <p:attrNameLst>
                                          <p:attrName>style.visibility</p:attrName>
                                        </p:attrNameLst>
                                      </p:cBhvr>
                                      <p:to>
                                        <p:strVal val="visible"/>
                                      </p:to>
                                    </p:set>
                                    <p:animEffect transition="in" filter="wedge">
                                      <p:cBhvr>
                                        <p:cTn id="38" dur="2000"/>
                                        <p:tgtEl>
                                          <p:spTgt spid="3175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31752"/>
                                        </p:tgtEl>
                                        <p:attrNameLst>
                                          <p:attrName>style.visibility</p:attrName>
                                        </p:attrNameLst>
                                      </p:cBhvr>
                                      <p:to>
                                        <p:strVal val="visible"/>
                                      </p:to>
                                    </p:set>
                                    <p:animEffect transition="in" filter="wheel(4)">
                                      <p:cBhvr>
                                        <p:cTn id="43" dur="2000"/>
                                        <p:tgtEl>
                                          <p:spTgt spid="3175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1755"/>
                                        </p:tgtEl>
                                        <p:attrNameLst>
                                          <p:attrName>style.visibility</p:attrName>
                                        </p:attrNameLst>
                                      </p:cBhvr>
                                      <p:to>
                                        <p:strVal val="visible"/>
                                      </p:to>
                                    </p:set>
                                    <p:animEffect transition="in" filter="randombar(horizontal)">
                                      <p:cBhvr>
                                        <p:cTn id="48" dur="500"/>
                                        <p:tgtEl>
                                          <p:spTgt spid="3175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1753"/>
                                        </p:tgtEl>
                                        <p:attrNameLst>
                                          <p:attrName>style.visibility</p:attrName>
                                        </p:attrNameLst>
                                      </p:cBhvr>
                                      <p:to>
                                        <p:strVal val="visible"/>
                                      </p:to>
                                    </p:set>
                                    <p:animEffect transition="in" filter="wipe(down)">
                                      <p:cBhvr>
                                        <p:cTn id="53" dur="500"/>
                                        <p:tgtEl>
                                          <p:spTgt spid="3175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1" presetClass="entr" presetSubtype="4" fill="hold" grpId="0" nodeType="clickEffect">
                                  <p:stCondLst>
                                    <p:cond delay="0"/>
                                  </p:stCondLst>
                                  <p:childTnLst>
                                    <p:set>
                                      <p:cBhvr>
                                        <p:cTn id="57" dur="1" fill="hold">
                                          <p:stCondLst>
                                            <p:cond delay="0"/>
                                          </p:stCondLst>
                                        </p:cTn>
                                        <p:tgtEl>
                                          <p:spTgt spid="31757"/>
                                        </p:tgtEl>
                                        <p:attrNameLst>
                                          <p:attrName>style.visibility</p:attrName>
                                        </p:attrNameLst>
                                      </p:cBhvr>
                                      <p:to>
                                        <p:strVal val="visible"/>
                                      </p:to>
                                    </p:set>
                                    <p:animEffect transition="in" filter="wheel(4)">
                                      <p:cBhvr>
                                        <p:cTn id="58" dur="2000"/>
                                        <p:tgtEl>
                                          <p:spTgt spid="3175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0" presetClass="entr" presetSubtype="0" fill="hold" grpId="0" nodeType="clickEffect">
                                  <p:stCondLst>
                                    <p:cond delay="0"/>
                                  </p:stCondLst>
                                  <p:childTnLst>
                                    <p:set>
                                      <p:cBhvr>
                                        <p:cTn id="62" dur="1" fill="hold">
                                          <p:stCondLst>
                                            <p:cond delay="0"/>
                                          </p:stCondLst>
                                        </p:cTn>
                                        <p:tgtEl>
                                          <p:spTgt spid="31767"/>
                                        </p:tgtEl>
                                        <p:attrNameLst>
                                          <p:attrName>style.visibility</p:attrName>
                                        </p:attrNameLst>
                                      </p:cBhvr>
                                      <p:to>
                                        <p:strVal val="visible"/>
                                      </p:to>
                                    </p:set>
                                    <p:animEffect transition="in" filter="wedge">
                                      <p:cBhvr>
                                        <p:cTn id="63" dur="2000"/>
                                        <p:tgtEl>
                                          <p:spTgt spid="3176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1" presetClass="entr" presetSubtype="4" fill="hold" grpId="0" nodeType="clickEffect">
                                  <p:stCondLst>
                                    <p:cond delay="0"/>
                                  </p:stCondLst>
                                  <p:childTnLst>
                                    <p:set>
                                      <p:cBhvr>
                                        <p:cTn id="67" dur="1" fill="hold">
                                          <p:stCondLst>
                                            <p:cond delay="0"/>
                                          </p:stCondLst>
                                        </p:cTn>
                                        <p:tgtEl>
                                          <p:spTgt spid="31758"/>
                                        </p:tgtEl>
                                        <p:attrNameLst>
                                          <p:attrName>style.visibility</p:attrName>
                                        </p:attrNameLst>
                                      </p:cBhvr>
                                      <p:to>
                                        <p:strVal val="visible"/>
                                      </p:to>
                                    </p:set>
                                    <p:animEffect transition="in" filter="wheel(4)">
                                      <p:cBhvr>
                                        <p:cTn id="68" dur="2000"/>
                                        <p:tgtEl>
                                          <p:spTgt spid="3175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0" presetClass="entr" presetSubtype="0" fill="hold" grpId="0" nodeType="clickEffect">
                                  <p:stCondLst>
                                    <p:cond delay="0"/>
                                  </p:stCondLst>
                                  <p:childTnLst>
                                    <p:set>
                                      <p:cBhvr>
                                        <p:cTn id="72" dur="1" fill="hold">
                                          <p:stCondLst>
                                            <p:cond delay="0"/>
                                          </p:stCondLst>
                                        </p:cTn>
                                        <p:tgtEl>
                                          <p:spTgt spid="31765"/>
                                        </p:tgtEl>
                                        <p:attrNameLst>
                                          <p:attrName>style.visibility</p:attrName>
                                        </p:attrNameLst>
                                      </p:cBhvr>
                                      <p:to>
                                        <p:strVal val="visible"/>
                                      </p:to>
                                    </p:set>
                                    <p:animEffect transition="in" filter="wedge">
                                      <p:cBhvr>
                                        <p:cTn id="73" dur="2000"/>
                                        <p:tgtEl>
                                          <p:spTgt spid="3176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1" presetClass="entr" presetSubtype="4" fill="hold" grpId="0" nodeType="clickEffect">
                                  <p:stCondLst>
                                    <p:cond delay="0"/>
                                  </p:stCondLst>
                                  <p:childTnLst>
                                    <p:set>
                                      <p:cBhvr>
                                        <p:cTn id="77" dur="1" fill="hold">
                                          <p:stCondLst>
                                            <p:cond delay="0"/>
                                          </p:stCondLst>
                                        </p:cTn>
                                        <p:tgtEl>
                                          <p:spTgt spid="31760"/>
                                        </p:tgtEl>
                                        <p:attrNameLst>
                                          <p:attrName>style.visibility</p:attrName>
                                        </p:attrNameLst>
                                      </p:cBhvr>
                                      <p:to>
                                        <p:strVal val="visible"/>
                                      </p:to>
                                    </p:set>
                                    <p:animEffect transition="in" filter="wheel(4)">
                                      <p:cBhvr>
                                        <p:cTn id="78" dur="2000"/>
                                        <p:tgtEl>
                                          <p:spTgt spid="3176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0" presetClass="entr" presetSubtype="0" fill="hold" grpId="0" nodeType="clickEffect">
                                  <p:stCondLst>
                                    <p:cond delay="0"/>
                                  </p:stCondLst>
                                  <p:childTnLst>
                                    <p:set>
                                      <p:cBhvr>
                                        <p:cTn id="82" dur="1" fill="hold">
                                          <p:stCondLst>
                                            <p:cond delay="0"/>
                                          </p:stCondLst>
                                        </p:cTn>
                                        <p:tgtEl>
                                          <p:spTgt spid="31768"/>
                                        </p:tgtEl>
                                        <p:attrNameLst>
                                          <p:attrName>style.visibility</p:attrName>
                                        </p:attrNameLst>
                                      </p:cBhvr>
                                      <p:to>
                                        <p:strVal val="visible"/>
                                      </p:to>
                                    </p:set>
                                    <p:animEffect transition="in" filter="wedge">
                                      <p:cBhvr>
                                        <p:cTn id="83" dur="2000"/>
                                        <p:tgtEl>
                                          <p:spTgt spid="3176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1" presetClass="entr" presetSubtype="4" fill="hold" grpId="0" nodeType="clickEffect">
                                  <p:stCondLst>
                                    <p:cond delay="0"/>
                                  </p:stCondLst>
                                  <p:childTnLst>
                                    <p:set>
                                      <p:cBhvr>
                                        <p:cTn id="87" dur="1" fill="hold">
                                          <p:stCondLst>
                                            <p:cond delay="0"/>
                                          </p:stCondLst>
                                        </p:cTn>
                                        <p:tgtEl>
                                          <p:spTgt spid="31759"/>
                                        </p:tgtEl>
                                        <p:attrNameLst>
                                          <p:attrName>style.visibility</p:attrName>
                                        </p:attrNameLst>
                                      </p:cBhvr>
                                      <p:to>
                                        <p:strVal val="visible"/>
                                      </p:to>
                                    </p:set>
                                    <p:animEffect transition="in" filter="wheel(4)">
                                      <p:cBhvr>
                                        <p:cTn id="88" dur="2000"/>
                                        <p:tgtEl>
                                          <p:spTgt spid="3175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0" presetClass="entr" presetSubtype="0" fill="hold" grpId="0" nodeType="clickEffect">
                                  <p:stCondLst>
                                    <p:cond delay="0"/>
                                  </p:stCondLst>
                                  <p:childTnLst>
                                    <p:set>
                                      <p:cBhvr>
                                        <p:cTn id="92" dur="1" fill="hold">
                                          <p:stCondLst>
                                            <p:cond delay="0"/>
                                          </p:stCondLst>
                                        </p:cTn>
                                        <p:tgtEl>
                                          <p:spTgt spid="31766"/>
                                        </p:tgtEl>
                                        <p:attrNameLst>
                                          <p:attrName>style.visibility</p:attrName>
                                        </p:attrNameLst>
                                      </p:cBhvr>
                                      <p:to>
                                        <p:strVal val="visible"/>
                                      </p:to>
                                    </p:set>
                                    <p:animEffect transition="in" filter="wedge">
                                      <p:cBhvr>
                                        <p:cTn id="93" dur="2000"/>
                                        <p:tgtEl>
                                          <p:spTgt spid="3176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31761"/>
                                        </p:tgtEl>
                                        <p:attrNameLst>
                                          <p:attrName>style.visibility</p:attrName>
                                        </p:attrNameLst>
                                      </p:cBhvr>
                                      <p:to>
                                        <p:strVal val="visible"/>
                                      </p:to>
                                    </p:set>
                                    <p:animEffect transition="in" filter="checkerboard(across)">
                                      <p:cBhvr>
                                        <p:cTn id="98" dur="500"/>
                                        <p:tgtEl>
                                          <p:spTgt spid="31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2" grpId="0" animBg="1"/>
      <p:bldP spid="31753" grpId="0" animBg="1"/>
      <p:bldP spid="31754" grpId="0" animBg="1"/>
      <p:bldP spid="31755" grpId="0" animBg="1"/>
      <p:bldP spid="31756" grpId="0" animBg="1"/>
      <p:bldP spid="31757" grpId="0" animBg="1"/>
      <p:bldP spid="31758" grpId="0" animBg="1"/>
      <p:bldP spid="31759" grpId="0" animBg="1"/>
      <p:bldP spid="31760" grpId="0" animBg="1"/>
      <p:bldP spid="31761" grpId="0" animBg="1"/>
      <p:bldP spid="31762" grpId="0" animBg="1"/>
      <p:bldP spid="31763" grpId="0" animBg="1"/>
      <p:bldP spid="31764" grpId="0" animBg="1"/>
      <p:bldP spid="31765" grpId="0" animBg="1"/>
      <p:bldP spid="31766" grpId="0" animBg="1"/>
      <p:bldP spid="31767" grpId="0" animBg="1"/>
      <p:bldP spid="317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22531" name="Line 3"/>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2532" name="Rectangle 4"/>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30725" name="Text Box 5"/>
          <p:cNvSpPr txBox="1">
            <a:spLocks noChangeArrowheads="1"/>
          </p:cNvSpPr>
          <p:nvPr/>
        </p:nvSpPr>
        <p:spPr bwMode="auto">
          <a:xfrm>
            <a:off x="-2362200" y="0"/>
            <a:ext cx="12344400" cy="579438"/>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2800" b="1">
                <a:solidFill>
                  <a:srgbClr val="FFFF66"/>
                </a:solidFill>
                <a:effectLst>
                  <a:outerShdw blurRad="38100" dist="38100" dir="2700000" algn="tl">
                    <a:srgbClr val="000000"/>
                  </a:outerShdw>
                </a:effectLst>
                <a:latin typeface="Arial"/>
              </a:rPr>
              <a:t>                 Địa lí 5   Bài  :</a:t>
            </a:r>
            <a:r>
              <a:rPr lang="en-US" sz="2000" b="1">
                <a:solidFill>
                  <a:srgbClr val="FFFF66"/>
                </a:solidFill>
                <a:effectLst>
                  <a:outerShdw blurRad="38100" dist="38100" dir="2700000" algn="tl">
                    <a:srgbClr val="000000"/>
                  </a:outerShdw>
                </a:effectLst>
                <a:latin typeface="Arial"/>
              </a:rPr>
              <a:t>      </a:t>
            </a:r>
            <a:r>
              <a:rPr lang="en-US" sz="2800" b="1">
                <a:solidFill>
                  <a:srgbClr val="FFFF66"/>
                </a:solidFill>
                <a:effectLst>
                  <a:outerShdw blurRad="38100" dist="38100" dir="2700000" algn="tl">
                    <a:srgbClr val="000000"/>
                  </a:outerShdw>
                </a:effectLst>
                <a:latin typeface="Arial"/>
              </a:rPr>
              <a:t>MỘT SỐ NƯỚC Ở CHÂU ÂU</a:t>
            </a:r>
            <a:r>
              <a:rPr lang="en-US" sz="3200" b="1">
                <a:solidFill>
                  <a:srgbClr val="FFFF66"/>
                </a:solidFill>
                <a:effectLst>
                  <a:outerShdw blurRad="38100" dist="38100" dir="2700000" algn="tl">
                    <a:srgbClr val="000000"/>
                  </a:outerShdw>
                </a:effectLst>
                <a:latin typeface="Arial"/>
              </a:rPr>
              <a:t>  </a:t>
            </a:r>
            <a:r>
              <a:rPr lang="en-US" sz="2400">
                <a:solidFill>
                  <a:srgbClr val="FFFF66"/>
                </a:solidFill>
                <a:effectLst>
                  <a:outerShdw blurRad="38100" dist="38100" dir="2700000" algn="tl">
                    <a:srgbClr val="000000"/>
                  </a:outerShdw>
                </a:effectLst>
                <a:latin typeface="Arial"/>
              </a:rPr>
              <a:t> </a:t>
            </a:r>
          </a:p>
        </p:txBody>
      </p:sp>
      <p:sp>
        <p:nvSpPr>
          <p:cNvPr id="22534" name="Line 6"/>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2535" name="WordArt 73"/>
          <p:cNvSpPr>
            <a:spLocks noChangeArrowheads="1" noChangeShapeType="1" noTextEdit="1"/>
          </p:cNvSpPr>
          <p:nvPr/>
        </p:nvSpPr>
        <p:spPr bwMode="auto">
          <a:xfrm>
            <a:off x="1219200" y="838200"/>
            <a:ext cx="6553200" cy="933450"/>
          </a:xfrm>
          <a:prstGeom prst="rect">
            <a:avLst/>
          </a:prstGeom>
        </p:spPr>
        <p:txBody>
          <a:bodyPr wrap="none" fromWordArt="1">
            <a:prstTxWarp prst="textWave2">
              <a:avLst>
                <a:gd name="adj1" fmla="val 13005"/>
                <a:gd name="adj2" fmla="val 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gradFill rotWithShape="1">
                  <a:gsLst>
                    <a:gs pos="0">
                      <a:srgbClr val="FFFF00"/>
                    </a:gs>
                    <a:gs pos="100000">
                      <a:srgbClr val="FF0000"/>
                    </a:gs>
                  </a:gsLst>
                  <a:lin ang="5400000" scaled="1"/>
                </a:gradFill>
                <a:latin typeface="Arial"/>
                <a:cs typeface="Arial"/>
              </a:rPr>
              <a:t>TRỒNG HOA TRÊN ĐẤT BẠN</a:t>
            </a:r>
          </a:p>
        </p:txBody>
      </p:sp>
      <p:sp>
        <p:nvSpPr>
          <p:cNvPr id="30803" name="Line 83"/>
          <p:cNvSpPr>
            <a:spLocks noChangeShapeType="1"/>
          </p:cNvSpPr>
          <p:nvPr/>
        </p:nvSpPr>
        <p:spPr bwMode="auto">
          <a:xfrm flipV="1">
            <a:off x="4495800" y="2286000"/>
            <a:ext cx="381000" cy="1371600"/>
          </a:xfrm>
          <a:prstGeom prst="line">
            <a:avLst/>
          </a:prstGeom>
          <a:noFill/>
          <a:ln w="28575">
            <a:solidFill>
              <a:schemeClr val="tx1"/>
            </a:solidFill>
            <a:round/>
            <a:headEnd/>
            <a:tailEnd type="triangle" w="med" len="med"/>
          </a:ln>
        </p:spPr>
        <p:txBody>
          <a:bodyPr/>
          <a:lstStyle/>
          <a:p>
            <a:endParaRPr lang="en-US"/>
          </a:p>
        </p:txBody>
      </p:sp>
      <p:sp>
        <p:nvSpPr>
          <p:cNvPr id="30806" name="Line 86"/>
          <p:cNvSpPr>
            <a:spLocks noChangeShapeType="1"/>
          </p:cNvSpPr>
          <p:nvPr/>
        </p:nvSpPr>
        <p:spPr bwMode="auto">
          <a:xfrm flipV="1">
            <a:off x="5029200" y="3352800"/>
            <a:ext cx="381000" cy="457200"/>
          </a:xfrm>
          <a:prstGeom prst="line">
            <a:avLst/>
          </a:prstGeom>
          <a:noFill/>
          <a:ln w="28575">
            <a:solidFill>
              <a:schemeClr val="tx1"/>
            </a:solidFill>
            <a:round/>
            <a:headEnd/>
            <a:tailEnd type="triangle" w="med" len="med"/>
          </a:ln>
        </p:spPr>
        <p:txBody>
          <a:bodyPr/>
          <a:lstStyle/>
          <a:p>
            <a:endParaRPr lang="en-US"/>
          </a:p>
        </p:txBody>
      </p:sp>
      <p:sp>
        <p:nvSpPr>
          <p:cNvPr id="30794" name="AutoShape 74"/>
          <p:cNvSpPr>
            <a:spLocks noChangeArrowheads="1"/>
          </p:cNvSpPr>
          <p:nvPr/>
        </p:nvSpPr>
        <p:spPr bwMode="auto">
          <a:xfrm>
            <a:off x="1981200" y="1752600"/>
            <a:ext cx="2057400" cy="609600"/>
          </a:xfrm>
          <a:prstGeom prst="cloudCallout">
            <a:avLst>
              <a:gd name="adj1" fmla="val -9801"/>
              <a:gd name="adj2" fmla="val 65366"/>
            </a:avLst>
          </a:prstGeom>
          <a:solidFill>
            <a:srgbClr val="FF66FF"/>
          </a:solidFill>
          <a:ln w="28575">
            <a:solidFill>
              <a:schemeClr val="tx1"/>
            </a:solidFill>
            <a:round/>
            <a:headEnd/>
            <a:tailEnd/>
          </a:ln>
        </p:spPr>
        <p:txBody>
          <a:bodyPr/>
          <a:lstStyle/>
          <a:p>
            <a:pPr algn="ctr"/>
            <a:r>
              <a:rPr lang="en-US" b="1"/>
              <a:t>TÂY ÂU</a:t>
            </a:r>
          </a:p>
        </p:txBody>
      </p:sp>
      <p:sp>
        <p:nvSpPr>
          <p:cNvPr id="30795" name="AutoShape 75"/>
          <p:cNvSpPr>
            <a:spLocks noChangeArrowheads="1"/>
          </p:cNvSpPr>
          <p:nvPr/>
        </p:nvSpPr>
        <p:spPr bwMode="auto">
          <a:xfrm>
            <a:off x="4724400" y="1828800"/>
            <a:ext cx="2057400" cy="609600"/>
          </a:xfrm>
          <a:prstGeom prst="cloudCallout">
            <a:avLst>
              <a:gd name="adj1" fmla="val -9801"/>
              <a:gd name="adj2" fmla="val 65366"/>
            </a:avLst>
          </a:prstGeom>
          <a:solidFill>
            <a:srgbClr val="FF66FF"/>
          </a:solidFill>
          <a:ln w="28575">
            <a:solidFill>
              <a:schemeClr val="tx1"/>
            </a:solidFill>
            <a:round/>
            <a:headEnd/>
            <a:tailEnd/>
          </a:ln>
        </p:spPr>
        <p:txBody>
          <a:bodyPr/>
          <a:lstStyle/>
          <a:p>
            <a:pPr algn="ctr"/>
            <a:r>
              <a:rPr lang="en-US" b="1"/>
              <a:t>PA-RI</a:t>
            </a:r>
          </a:p>
        </p:txBody>
      </p:sp>
      <p:sp>
        <p:nvSpPr>
          <p:cNvPr id="30796" name="AutoShape 76"/>
          <p:cNvSpPr>
            <a:spLocks noChangeArrowheads="1"/>
          </p:cNvSpPr>
          <p:nvPr/>
        </p:nvSpPr>
        <p:spPr bwMode="auto">
          <a:xfrm>
            <a:off x="1981200" y="2743200"/>
            <a:ext cx="2209800" cy="609600"/>
          </a:xfrm>
          <a:prstGeom prst="cloudCallout">
            <a:avLst>
              <a:gd name="adj1" fmla="val -5676"/>
              <a:gd name="adj2" fmla="val 50523"/>
            </a:avLst>
          </a:prstGeom>
          <a:solidFill>
            <a:srgbClr val="FF66FF"/>
          </a:solidFill>
          <a:ln w="28575">
            <a:solidFill>
              <a:schemeClr val="tx1"/>
            </a:solidFill>
            <a:round/>
            <a:headEnd/>
            <a:tailEnd/>
          </a:ln>
        </p:spPr>
        <p:txBody>
          <a:bodyPr/>
          <a:lstStyle/>
          <a:p>
            <a:r>
              <a:rPr lang="en-US" sz="1600" b="1"/>
              <a:t>SÔNG SEINE</a:t>
            </a:r>
          </a:p>
        </p:txBody>
      </p:sp>
      <p:sp>
        <p:nvSpPr>
          <p:cNvPr id="30797" name="AutoShape 77"/>
          <p:cNvSpPr>
            <a:spLocks noChangeArrowheads="1"/>
          </p:cNvSpPr>
          <p:nvPr/>
        </p:nvSpPr>
        <p:spPr bwMode="auto">
          <a:xfrm>
            <a:off x="4953000" y="2743200"/>
            <a:ext cx="2286000" cy="685800"/>
          </a:xfrm>
          <a:prstGeom prst="cloudCallout">
            <a:avLst>
              <a:gd name="adj1" fmla="val -7083"/>
              <a:gd name="adj2" fmla="val 50231"/>
            </a:avLst>
          </a:prstGeom>
          <a:solidFill>
            <a:srgbClr val="FF66FF"/>
          </a:solidFill>
          <a:ln w="28575">
            <a:solidFill>
              <a:schemeClr val="tx1"/>
            </a:solidFill>
            <a:round/>
            <a:headEnd/>
            <a:tailEnd/>
          </a:ln>
        </p:spPr>
        <p:txBody>
          <a:bodyPr/>
          <a:lstStyle/>
          <a:p>
            <a:pPr algn="ctr"/>
            <a:r>
              <a:rPr lang="en-US" sz="1600" b="1"/>
              <a:t>THÁP</a:t>
            </a:r>
          </a:p>
          <a:p>
            <a:pPr algn="ctr"/>
            <a:r>
              <a:rPr lang="en-US" sz="1600" b="1"/>
              <a:t> ÉP-PHEN</a:t>
            </a:r>
          </a:p>
        </p:txBody>
      </p:sp>
      <p:sp>
        <p:nvSpPr>
          <p:cNvPr id="30798" name="AutoShape 78"/>
          <p:cNvSpPr>
            <a:spLocks noChangeArrowheads="1"/>
          </p:cNvSpPr>
          <p:nvPr/>
        </p:nvSpPr>
        <p:spPr bwMode="auto">
          <a:xfrm>
            <a:off x="2133600" y="4724400"/>
            <a:ext cx="2057400" cy="762000"/>
          </a:xfrm>
          <a:prstGeom prst="cloudCallout">
            <a:avLst>
              <a:gd name="adj1" fmla="val -9801"/>
              <a:gd name="adj2" fmla="val 42292"/>
            </a:avLst>
          </a:prstGeom>
          <a:solidFill>
            <a:srgbClr val="FF66FF"/>
          </a:solidFill>
          <a:ln w="28575">
            <a:solidFill>
              <a:schemeClr val="tx1"/>
            </a:solidFill>
            <a:round/>
            <a:headEnd/>
            <a:tailEnd/>
          </a:ln>
        </p:spPr>
        <p:txBody>
          <a:bodyPr/>
          <a:lstStyle/>
          <a:p>
            <a:pPr algn="ctr"/>
            <a:r>
              <a:rPr lang="en-US" b="1"/>
              <a:t>ĐẠI TÂY DƯƠNG</a:t>
            </a:r>
          </a:p>
        </p:txBody>
      </p:sp>
      <p:sp>
        <p:nvSpPr>
          <p:cNvPr id="30799" name="AutoShape 79"/>
          <p:cNvSpPr>
            <a:spLocks noChangeArrowheads="1"/>
          </p:cNvSpPr>
          <p:nvPr/>
        </p:nvSpPr>
        <p:spPr bwMode="auto">
          <a:xfrm>
            <a:off x="5105400" y="4419600"/>
            <a:ext cx="2057400" cy="762000"/>
          </a:xfrm>
          <a:prstGeom prst="cloudCallout">
            <a:avLst>
              <a:gd name="adj1" fmla="val -9801"/>
              <a:gd name="adj2" fmla="val 62292"/>
            </a:avLst>
          </a:prstGeom>
          <a:solidFill>
            <a:srgbClr val="FF66FF"/>
          </a:solidFill>
          <a:ln w="28575">
            <a:solidFill>
              <a:schemeClr val="tx1"/>
            </a:solidFill>
            <a:round/>
            <a:headEnd/>
            <a:tailEnd/>
          </a:ln>
        </p:spPr>
        <p:txBody>
          <a:bodyPr/>
          <a:lstStyle/>
          <a:p>
            <a:pPr algn="ctr"/>
            <a:r>
              <a:rPr lang="en-US" b="1"/>
              <a:t>DU LỊCH</a:t>
            </a:r>
          </a:p>
        </p:txBody>
      </p:sp>
      <p:sp>
        <p:nvSpPr>
          <p:cNvPr id="30800" name="AutoShape 80"/>
          <p:cNvSpPr>
            <a:spLocks noChangeArrowheads="1"/>
          </p:cNvSpPr>
          <p:nvPr/>
        </p:nvSpPr>
        <p:spPr bwMode="auto">
          <a:xfrm>
            <a:off x="1981200" y="5867400"/>
            <a:ext cx="2362200" cy="762000"/>
          </a:xfrm>
          <a:prstGeom prst="cloudCallout">
            <a:avLst>
              <a:gd name="adj1" fmla="val -2083"/>
              <a:gd name="adj2" fmla="val 42292"/>
            </a:avLst>
          </a:prstGeom>
          <a:solidFill>
            <a:srgbClr val="FF66FF"/>
          </a:solidFill>
          <a:ln w="28575">
            <a:solidFill>
              <a:schemeClr val="tx1"/>
            </a:solidFill>
            <a:round/>
            <a:headEnd/>
            <a:tailEnd/>
          </a:ln>
        </p:spPr>
        <p:txBody>
          <a:bodyPr/>
          <a:lstStyle/>
          <a:p>
            <a:pPr algn="ctr"/>
            <a:r>
              <a:rPr lang="en-US" sz="1600" b="1"/>
              <a:t>LÚA MÌ,NHO,</a:t>
            </a:r>
          </a:p>
          <a:p>
            <a:pPr algn="ctr"/>
            <a:r>
              <a:rPr lang="en-US" sz="1600" b="1"/>
              <a:t>KHOAI TÂY…</a:t>
            </a:r>
          </a:p>
        </p:txBody>
      </p:sp>
      <p:sp>
        <p:nvSpPr>
          <p:cNvPr id="30801" name="AutoShape 81"/>
          <p:cNvSpPr>
            <a:spLocks noChangeArrowheads="1"/>
          </p:cNvSpPr>
          <p:nvPr/>
        </p:nvSpPr>
        <p:spPr bwMode="auto">
          <a:xfrm>
            <a:off x="4800600" y="5791200"/>
            <a:ext cx="2057400" cy="762000"/>
          </a:xfrm>
          <a:prstGeom prst="cloudCallout">
            <a:avLst>
              <a:gd name="adj1" fmla="val -7639"/>
              <a:gd name="adj2" fmla="val 50208"/>
            </a:avLst>
          </a:prstGeom>
          <a:solidFill>
            <a:srgbClr val="FF66FF"/>
          </a:solidFill>
          <a:ln w="28575">
            <a:solidFill>
              <a:schemeClr val="tx1"/>
            </a:solidFill>
            <a:round/>
            <a:headEnd/>
            <a:tailEnd/>
          </a:ln>
        </p:spPr>
        <p:txBody>
          <a:bodyPr/>
          <a:lstStyle/>
          <a:p>
            <a:pPr algn="ctr"/>
            <a:r>
              <a:rPr lang="en-US" sz="1600" b="1"/>
              <a:t>MÁY MÓC,</a:t>
            </a:r>
          </a:p>
          <a:p>
            <a:pPr algn="ctr"/>
            <a:r>
              <a:rPr lang="en-US" sz="1600" b="1"/>
              <a:t>THIẾT BỊ…</a:t>
            </a:r>
          </a:p>
        </p:txBody>
      </p:sp>
      <p:sp>
        <p:nvSpPr>
          <p:cNvPr id="30802" name="AutoShape 82"/>
          <p:cNvSpPr>
            <a:spLocks noChangeArrowheads="1"/>
          </p:cNvSpPr>
          <p:nvPr/>
        </p:nvSpPr>
        <p:spPr bwMode="auto">
          <a:xfrm>
            <a:off x="3810000" y="3657600"/>
            <a:ext cx="1447800" cy="838200"/>
          </a:xfrm>
          <a:prstGeom prst="star8">
            <a:avLst>
              <a:gd name="adj" fmla="val 38250"/>
            </a:avLst>
          </a:prstGeom>
          <a:solidFill>
            <a:srgbClr val="FFFF00"/>
          </a:solidFill>
          <a:ln w="28575">
            <a:solidFill>
              <a:schemeClr val="tx1"/>
            </a:solidFill>
            <a:miter lim="800000"/>
            <a:headEnd/>
            <a:tailEnd/>
          </a:ln>
        </p:spPr>
        <p:txBody>
          <a:bodyPr wrap="none" anchor="ctr"/>
          <a:lstStyle/>
          <a:p>
            <a:pPr algn="ctr"/>
            <a:r>
              <a:rPr lang="en-US" sz="2000" b="1"/>
              <a:t>PHÁP</a:t>
            </a:r>
          </a:p>
        </p:txBody>
      </p:sp>
      <p:sp>
        <p:nvSpPr>
          <p:cNvPr id="30804" name="Line 84"/>
          <p:cNvSpPr>
            <a:spLocks noChangeShapeType="1"/>
          </p:cNvSpPr>
          <p:nvPr/>
        </p:nvSpPr>
        <p:spPr bwMode="auto">
          <a:xfrm flipH="1" flipV="1">
            <a:off x="3962400" y="2133600"/>
            <a:ext cx="533400" cy="1600200"/>
          </a:xfrm>
          <a:prstGeom prst="line">
            <a:avLst/>
          </a:prstGeom>
          <a:noFill/>
          <a:ln w="28575">
            <a:solidFill>
              <a:schemeClr val="tx1"/>
            </a:solidFill>
            <a:round/>
            <a:headEnd/>
            <a:tailEnd type="triangle" w="med" len="med"/>
          </a:ln>
        </p:spPr>
        <p:txBody>
          <a:bodyPr/>
          <a:lstStyle/>
          <a:p>
            <a:endParaRPr lang="en-US"/>
          </a:p>
        </p:txBody>
      </p:sp>
      <p:sp>
        <p:nvSpPr>
          <p:cNvPr id="30805" name="Line 85"/>
          <p:cNvSpPr>
            <a:spLocks noChangeShapeType="1"/>
          </p:cNvSpPr>
          <p:nvPr/>
        </p:nvSpPr>
        <p:spPr bwMode="auto">
          <a:xfrm flipH="1" flipV="1">
            <a:off x="3810000" y="3200400"/>
            <a:ext cx="228600" cy="609600"/>
          </a:xfrm>
          <a:prstGeom prst="line">
            <a:avLst/>
          </a:prstGeom>
          <a:noFill/>
          <a:ln w="28575">
            <a:solidFill>
              <a:schemeClr val="tx1"/>
            </a:solidFill>
            <a:round/>
            <a:headEnd/>
            <a:tailEnd type="triangle" w="med" len="med"/>
          </a:ln>
        </p:spPr>
        <p:txBody>
          <a:bodyPr/>
          <a:lstStyle/>
          <a:p>
            <a:endParaRPr lang="en-US"/>
          </a:p>
        </p:txBody>
      </p:sp>
      <p:sp>
        <p:nvSpPr>
          <p:cNvPr id="30807" name="Line 87"/>
          <p:cNvSpPr>
            <a:spLocks noChangeShapeType="1"/>
          </p:cNvSpPr>
          <p:nvPr/>
        </p:nvSpPr>
        <p:spPr bwMode="auto">
          <a:xfrm flipH="1">
            <a:off x="4038600" y="4495800"/>
            <a:ext cx="533400" cy="1447800"/>
          </a:xfrm>
          <a:prstGeom prst="line">
            <a:avLst/>
          </a:prstGeom>
          <a:noFill/>
          <a:ln w="28575">
            <a:solidFill>
              <a:schemeClr val="tx1"/>
            </a:solidFill>
            <a:round/>
            <a:headEnd/>
            <a:tailEnd type="triangle" w="med" len="med"/>
          </a:ln>
        </p:spPr>
        <p:txBody>
          <a:bodyPr/>
          <a:lstStyle/>
          <a:p>
            <a:endParaRPr lang="en-US"/>
          </a:p>
        </p:txBody>
      </p:sp>
      <p:sp>
        <p:nvSpPr>
          <p:cNvPr id="30808" name="Line 88"/>
          <p:cNvSpPr>
            <a:spLocks noChangeShapeType="1"/>
          </p:cNvSpPr>
          <p:nvPr/>
        </p:nvSpPr>
        <p:spPr bwMode="auto">
          <a:xfrm>
            <a:off x="4572000" y="4495800"/>
            <a:ext cx="533400" cy="1371600"/>
          </a:xfrm>
          <a:prstGeom prst="line">
            <a:avLst/>
          </a:prstGeom>
          <a:noFill/>
          <a:ln w="28575">
            <a:solidFill>
              <a:schemeClr val="tx1"/>
            </a:solidFill>
            <a:round/>
            <a:headEnd/>
            <a:tailEnd type="triangle" w="med" len="med"/>
          </a:ln>
        </p:spPr>
        <p:txBody>
          <a:bodyPr/>
          <a:lstStyle/>
          <a:p>
            <a:endParaRPr lang="en-US"/>
          </a:p>
        </p:txBody>
      </p:sp>
      <p:sp>
        <p:nvSpPr>
          <p:cNvPr id="30809" name="Line 89"/>
          <p:cNvSpPr>
            <a:spLocks noChangeShapeType="1"/>
          </p:cNvSpPr>
          <p:nvPr/>
        </p:nvSpPr>
        <p:spPr bwMode="auto">
          <a:xfrm flipH="1">
            <a:off x="3810000" y="4343400"/>
            <a:ext cx="228600" cy="381000"/>
          </a:xfrm>
          <a:prstGeom prst="line">
            <a:avLst/>
          </a:prstGeom>
          <a:noFill/>
          <a:ln w="28575">
            <a:solidFill>
              <a:schemeClr val="tx1"/>
            </a:solidFill>
            <a:round/>
            <a:headEnd/>
            <a:tailEnd type="triangle" w="med" len="med"/>
          </a:ln>
        </p:spPr>
        <p:txBody>
          <a:bodyPr/>
          <a:lstStyle/>
          <a:p>
            <a:endParaRPr lang="en-US"/>
          </a:p>
        </p:txBody>
      </p:sp>
      <p:sp>
        <p:nvSpPr>
          <p:cNvPr id="30810" name="Line 90"/>
          <p:cNvSpPr>
            <a:spLocks noChangeShapeType="1"/>
          </p:cNvSpPr>
          <p:nvPr/>
        </p:nvSpPr>
        <p:spPr bwMode="auto">
          <a:xfrm>
            <a:off x="5029200" y="4343400"/>
            <a:ext cx="152400" cy="38100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grpId="0" nodeType="withEffect">
                                  <p:stCondLst>
                                    <p:cond delay="10000"/>
                                  </p:stCondLst>
                                  <p:childTnLst>
                                    <p:set>
                                      <p:cBhvr>
                                        <p:cTn id="6" dur="1" fill="hold">
                                          <p:stCondLst>
                                            <p:cond delay="0"/>
                                          </p:stCondLst>
                                        </p:cTn>
                                        <p:tgtEl>
                                          <p:spTgt spid="30725"/>
                                        </p:tgtEl>
                                        <p:attrNameLst>
                                          <p:attrName>style.visibility</p:attrName>
                                        </p:attrNameLst>
                                      </p:cBhvr>
                                      <p:to>
                                        <p:strVal val="visible"/>
                                      </p:to>
                                    </p:set>
                                    <p:anim calcmode="lin" valueType="num">
                                      <p:cBhvr additive="base">
                                        <p:cTn id="7" dur="5000" fill="hold"/>
                                        <p:tgtEl>
                                          <p:spTgt spid="30725"/>
                                        </p:tgtEl>
                                        <p:attrNameLst>
                                          <p:attrName>ppt_x</p:attrName>
                                        </p:attrNameLst>
                                      </p:cBhvr>
                                      <p:tavLst>
                                        <p:tav tm="0">
                                          <p:val>
                                            <p:strVal val="1+#ppt_w/2"/>
                                          </p:val>
                                        </p:tav>
                                        <p:tav tm="100000">
                                          <p:val>
                                            <p:strVal val="#ppt_x"/>
                                          </p:val>
                                        </p:tav>
                                      </p:tavLst>
                                    </p:anim>
                                    <p:anim calcmode="lin" valueType="num">
                                      <p:cBhvr additive="base">
                                        <p:cTn id="8" dur="50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0802"/>
                                        </p:tgtEl>
                                        <p:attrNameLst>
                                          <p:attrName>style.visibility</p:attrName>
                                        </p:attrNameLst>
                                      </p:cBhvr>
                                      <p:to>
                                        <p:strVal val="visible"/>
                                      </p:to>
                                    </p:set>
                                    <p:animEffect transition="in" filter="fade">
                                      <p:cBhvr>
                                        <p:cTn id="13" dur="800" decel="100000"/>
                                        <p:tgtEl>
                                          <p:spTgt spid="30802"/>
                                        </p:tgtEl>
                                      </p:cBhvr>
                                    </p:animEffect>
                                    <p:anim calcmode="lin" valueType="num">
                                      <p:cBhvr>
                                        <p:cTn id="14" dur="800" decel="100000" fill="hold"/>
                                        <p:tgtEl>
                                          <p:spTgt spid="30802"/>
                                        </p:tgtEl>
                                        <p:attrNameLst>
                                          <p:attrName>style.rotation</p:attrName>
                                        </p:attrNameLst>
                                      </p:cBhvr>
                                      <p:tavLst>
                                        <p:tav tm="0">
                                          <p:val>
                                            <p:fltVal val="-90"/>
                                          </p:val>
                                        </p:tav>
                                        <p:tav tm="100000">
                                          <p:val>
                                            <p:fltVal val="0"/>
                                          </p:val>
                                        </p:tav>
                                      </p:tavLst>
                                    </p:anim>
                                    <p:anim calcmode="lin" valueType="num">
                                      <p:cBhvr>
                                        <p:cTn id="15" dur="800" decel="100000" fill="hold"/>
                                        <p:tgtEl>
                                          <p:spTgt spid="30802"/>
                                        </p:tgtEl>
                                        <p:attrNameLst>
                                          <p:attrName>ppt_x</p:attrName>
                                        </p:attrNameLst>
                                      </p:cBhvr>
                                      <p:tavLst>
                                        <p:tav tm="0">
                                          <p:val>
                                            <p:strVal val="#ppt_x+0.4"/>
                                          </p:val>
                                        </p:tav>
                                        <p:tav tm="100000">
                                          <p:val>
                                            <p:strVal val="#ppt_x-0.05"/>
                                          </p:val>
                                        </p:tav>
                                      </p:tavLst>
                                    </p:anim>
                                    <p:anim calcmode="lin" valueType="num">
                                      <p:cBhvr>
                                        <p:cTn id="16" dur="800" decel="100000" fill="hold"/>
                                        <p:tgtEl>
                                          <p:spTgt spid="30802"/>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0802"/>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0802"/>
                                        </p:tgtEl>
                                        <p:attrNameLst>
                                          <p:attrName>ppt_y</p:attrName>
                                        </p:attrNameLst>
                                      </p:cBhvr>
                                      <p:tavLst>
                                        <p:tav tm="0">
                                          <p:val>
                                            <p:strVal val="#ppt_y+0.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0805"/>
                                        </p:tgtEl>
                                        <p:attrNameLst>
                                          <p:attrName>style.visibility</p:attrName>
                                        </p:attrNameLst>
                                      </p:cBhvr>
                                      <p:to>
                                        <p:strVal val="visible"/>
                                      </p:to>
                                    </p:set>
                                    <p:animEffect transition="in" filter="wipe(down)">
                                      <p:cBhvr>
                                        <p:cTn id="23" dur="500"/>
                                        <p:tgtEl>
                                          <p:spTgt spid="308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30796"/>
                                        </p:tgtEl>
                                        <p:attrNameLst>
                                          <p:attrName>style.visibility</p:attrName>
                                        </p:attrNameLst>
                                      </p:cBhvr>
                                      <p:to>
                                        <p:strVal val="visible"/>
                                      </p:to>
                                    </p:set>
                                    <p:animEffect transition="in" filter="wedge">
                                      <p:cBhvr>
                                        <p:cTn id="28" dur="2000"/>
                                        <p:tgtEl>
                                          <p:spTgt spid="3079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0804"/>
                                        </p:tgtEl>
                                        <p:attrNameLst>
                                          <p:attrName>style.visibility</p:attrName>
                                        </p:attrNameLst>
                                      </p:cBhvr>
                                      <p:to>
                                        <p:strVal val="visible"/>
                                      </p:to>
                                    </p:set>
                                    <p:animEffect transition="in" filter="wipe(down)">
                                      <p:cBhvr>
                                        <p:cTn id="33" dur="500"/>
                                        <p:tgtEl>
                                          <p:spTgt spid="3080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30794"/>
                                        </p:tgtEl>
                                        <p:attrNameLst>
                                          <p:attrName>style.visibility</p:attrName>
                                        </p:attrNameLst>
                                      </p:cBhvr>
                                      <p:to>
                                        <p:strVal val="visible"/>
                                      </p:to>
                                    </p:set>
                                    <p:animEffect transition="in" filter="wedge">
                                      <p:cBhvr>
                                        <p:cTn id="38" dur="2000"/>
                                        <p:tgtEl>
                                          <p:spTgt spid="307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0803"/>
                                        </p:tgtEl>
                                        <p:attrNameLst>
                                          <p:attrName>style.visibility</p:attrName>
                                        </p:attrNameLst>
                                      </p:cBhvr>
                                      <p:to>
                                        <p:strVal val="visible"/>
                                      </p:to>
                                    </p:set>
                                    <p:animEffect transition="in" filter="wipe(down)">
                                      <p:cBhvr>
                                        <p:cTn id="43" dur="500"/>
                                        <p:tgtEl>
                                          <p:spTgt spid="3080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30795"/>
                                        </p:tgtEl>
                                        <p:attrNameLst>
                                          <p:attrName>style.visibility</p:attrName>
                                        </p:attrNameLst>
                                      </p:cBhvr>
                                      <p:to>
                                        <p:strVal val="visible"/>
                                      </p:to>
                                    </p:set>
                                    <p:animEffect transition="in" filter="wedge">
                                      <p:cBhvr>
                                        <p:cTn id="48" dur="2000"/>
                                        <p:tgtEl>
                                          <p:spTgt spid="3079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0806"/>
                                        </p:tgtEl>
                                        <p:attrNameLst>
                                          <p:attrName>style.visibility</p:attrName>
                                        </p:attrNameLst>
                                      </p:cBhvr>
                                      <p:to>
                                        <p:strVal val="visible"/>
                                      </p:to>
                                    </p:set>
                                    <p:animEffect transition="in" filter="wipe(down)">
                                      <p:cBhvr>
                                        <p:cTn id="53" dur="500"/>
                                        <p:tgtEl>
                                          <p:spTgt spid="3080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1" presetClass="entr" presetSubtype="0" fill="hold" grpId="0" nodeType="clickEffect">
                                  <p:stCondLst>
                                    <p:cond delay="0"/>
                                  </p:stCondLst>
                                  <p:childTnLst>
                                    <p:set>
                                      <p:cBhvr>
                                        <p:cTn id="57" dur="1" fill="hold">
                                          <p:stCondLst>
                                            <p:cond delay="0"/>
                                          </p:stCondLst>
                                        </p:cTn>
                                        <p:tgtEl>
                                          <p:spTgt spid="30797"/>
                                        </p:tgtEl>
                                        <p:attrNameLst>
                                          <p:attrName>style.visibility</p:attrName>
                                        </p:attrNameLst>
                                      </p:cBhvr>
                                      <p:to>
                                        <p:strVal val="visible"/>
                                      </p:to>
                                    </p:set>
                                    <p:animEffect transition="in" filter="fade">
                                      <p:cBhvr>
                                        <p:cTn id="58" dur="770" decel="100000"/>
                                        <p:tgtEl>
                                          <p:spTgt spid="30797"/>
                                        </p:tgtEl>
                                      </p:cBhvr>
                                    </p:animEffect>
                                    <p:animScale>
                                      <p:cBhvr>
                                        <p:cTn id="59" dur="770" decel="100000"/>
                                        <p:tgtEl>
                                          <p:spTgt spid="30797"/>
                                        </p:tgtEl>
                                      </p:cBhvr>
                                      <p:from x="10000" y="10000"/>
                                      <p:to x="200000" y="450000"/>
                                    </p:animScale>
                                    <p:animScale>
                                      <p:cBhvr>
                                        <p:cTn id="60" dur="1230" accel="100000" fill="hold">
                                          <p:stCondLst>
                                            <p:cond delay="770"/>
                                          </p:stCondLst>
                                        </p:cTn>
                                        <p:tgtEl>
                                          <p:spTgt spid="30797"/>
                                        </p:tgtEl>
                                      </p:cBhvr>
                                      <p:from x="200000" y="450000"/>
                                      <p:to x="100000" y="100000"/>
                                    </p:animScale>
                                    <p:set>
                                      <p:cBhvr>
                                        <p:cTn id="61" dur="770" fill="hold"/>
                                        <p:tgtEl>
                                          <p:spTgt spid="30797"/>
                                        </p:tgtEl>
                                        <p:attrNameLst>
                                          <p:attrName>ppt_x</p:attrName>
                                        </p:attrNameLst>
                                      </p:cBhvr>
                                      <p:to>
                                        <p:strVal val="(0.5)"/>
                                      </p:to>
                                    </p:set>
                                    <p:anim from="(0.5)" to="(#ppt_x)" calcmode="lin" valueType="num">
                                      <p:cBhvr>
                                        <p:cTn id="62" dur="1230" accel="100000" fill="hold">
                                          <p:stCondLst>
                                            <p:cond delay="770"/>
                                          </p:stCondLst>
                                        </p:cTn>
                                        <p:tgtEl>
                                          <p:spTgt spid="30797"/>
                                        </p:tgtEl>
                                        <p:attrNameLst>
                                          <p:attrName>ppt_x</p:attrName>
                                        </p:attrNameLst>
                                      </p:cBhvr>
                                    </p:anim>
                                    <p:set>
                                      <p:cBhvr>
                                        <p:cTn id="63" dur="770" fill="hold"/>
                                        <p:tgtEl>
                                          <p:spTgt spid="30797"/>
                                        </p:tgtEl>
                                        <p:attrNameLst>
                                          <p:attrName>ppt_y</p:attrName>
                                        </p:attrNameLst>
                                      </p:cBhvr>
                                      <p:to>
                                        <p:strVal val="(#ppt_y+0.4)"/>
                                      </p:to>
                                    </p:set>
                                    <p:anim from="(#ppt_y+0.4)" to="(#ppt_y)" calcmode="lin" valueType="num">
                                      <p:cBhvr>
                                        <p:cTn id="64" dur="1230" accel="100000" fill="hold">
                                          <p:stCondLst>
                                            <p:cond delay="770"/>
                                          </p:stCondLst>
                                        </p:cTn>
                                        <p:tgtEl>
                                          <p:spTgt spid="30797"/>
                                        </p:tgtEl>
                                        <p:attrNameLst>
                                          <p:attrName>ppt_y</p:attrName>
                                        </p:attrNameLst>
                                      </p:cBhvr>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0809"/>
                                        </p:tgtEl>
                                        <p:attrNameLst>
                                          <p:attrName>style.visibility</p:attrName>
                                        </p:attrNameLst>
                                      </p:cBhvr>
                                      <p:to>
                                        <p:strVal val="visible"/>
                                      </p:to>
                                    </p:set>
                                    <p:animEffect transition="in" filter="wipe(down)">
                                      <p:cBhvr>
                                        <p:cTn id="69" dur="500"/>
                                        <p:tgtEl>
                                          <p:spTgt spid="3080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1" presetClass="entr" presetSubtype="4" fill="hold" grpId="0" nodeType="clickEffect">
                                  <p:stCondLst>
                                    <p:cond delay="0"/>
                                  </p:stCondLst>
                                  <p:childTnLst>
                                    <p:set>
                                      <p:cBhvr>
                                        <p:cTn id="73" dur="1" fill="hold">
                                          <p:stCondLst>
                                            <p:cond delay="0"/>
                                          </p:stCondLst>
                                        </p:cTn>
                                        <p:tgtEl>
                                          <p:spTgt spid="30798"/>
                                        </p:tgtEl>
                                        <p:attrNameLst>
                                          <p:attrName>style.visibility</p:attrName>
                                        </p:attrNameLst>
                                      </p:cBhvr>
                                      <p:to>
                                        <p:strVal val="visible"/>
                                      </p:to>
                                    </p:set>
                                    <p:animEffect transition="in" filter="wheel(4)">
                                      <p:cBhvr>
                                        <p:cTn id="74" dur="2000"/>
                                        <p:tgtEl>
                                          <p:spTgt spid="3079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8" presetClass="entr" presetSubtype="12" fill="hold" grpId="0" nodeType="clickEffect">
                                  <p:stCondLst>
                                    <p:cond delay="0"/>
                                  </p:stCondLst>
                                  <p:childTnLst>
                                    <p:set>
                                      <p:cBhvr>
                                        <p:cTn id="78" dur="1" fill="hold">
                                          <p:stCondLst>
                                            <p:cond delay="0"/>
                                          </p:stCondLst>
                                        </p:cTn>
                                        <p:tgtEl>
                                          <p:spTgt spid="30807"/>
                                        </p:tgtEl>
                                        <p:attrNameLst>
                                          <p:attrName>style.visibility</p:attrName>
                                        </p:attrNameLst>
                                      </p:cBhvr>
                                      <p:to>
                                        <p:strVal val="visible"/>
                                      </p:to>
                                    </p:set>
                                    <p:animEffect transition="in" filter="strips(downLeft)">
                                      <p:cBhvr>
                                        <p:cTn id="79" dur="500"/>
                                        <p:tgtEl>
                                          <p:spTgt spid="3080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1" presetClass="entr" presetSubtype="4" fill="hold" grpId="0" nodeType="clickEffect">
                                  <p:stCondLst>
                                    <p:cond delay="0"/>
                                  </p:stCondLst>
                                  <p:childTnLst>
                                    <p:set>
                                      <p:cBhvr>
                                        <p:cTn id="83" dur="1" fill="hold">
                                          <p:stCondLst>
                                            <p:cond delay="0"/>
                                          </p:stCondLst>
                                        </p:cTn>
                                        <p:tgtEl>
                                          <p:spTgt spid="30800"/>
                                        </p:tgtEl>
                                        <p:attrNameLst>
                                          <p:attrName>style.visibility</p:attrName>
                                        </p:attrNameLst>
                                      </p:cBhvr>
                                      <p:to>
                                        <p:strVal val="visible"/>
                                      </p:to>
                                    </p:set>
                                    <p:animEffect transition="in" filter="wheel(4)">
                                      <p:cBhvr>
                                        <p:cTn id="84" dur="2000"/>
                                        <p:tgtEl>
                                          <p:spTgt spid="3080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30810"/>
                                        </p:tgtEl>
                                        <p:attrNameLst>
                                          <p:attrName>style.visibility</p:attrName>
                                        </p:attrNameLst>
                                      </p:cBhvr>
                                      <p:to>
                                        <p:strVal val="visible"/>
                                      </p:to>
                                    </p:set>
                                    <p:animEffect transition="in" filter="strips(downLeft)">
                                      <p:cBhvr>
                                        <p:cTn id="89" dur="500"/>
                                        <p:tgtEl>
                                          <p:spTgt spid="3081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1" presetClass="entr" presetSubtype="4" fill="hold" grpId="0" nodeType="clickEffect">
                                  <p:stCondLst>
                                    <p:cond delay="0"/>
                                  </p:stCondLst>
                                  <p:childTnLst>
                                    <p:set>
                                      <p:cBhvr>
                                        <p:cTn id="93" dur="1" fill="hold">
                                          <p:stCondLst>
                                            <p:cond delay="0"/>
                                          </p:stCondLst>
                                        </p:cTn>
                                        <p:tgtEl>
                                          <p:spTgt spid="30799"/>
                                        </p:tgtEl>
                                        <p:attrNameLst>
                                          <p:attrName>style.visibility</p:attrName>
                                        </p:attrNameLst>
                                      </p:cBhvr>
                                      <p:to>
                                        <p:strVal val="visible"/>
                                      </p:to>
                                    </p:set>
                                    <p:animEffect transition="in" filter="wheel(4)">
                                      <p:cBhvr>
                                        <p:cTn id="94" dur="2000"/>
                                        <p:tgtEl>
                                          <p:spTgt spid="3079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8" presetClass="entr" presetSubtype="12" fill="hold" grpId="0" nodeType="clickEffect">
                                  <p:stCondLst>
                                    <p:cond delay="0"/>
                                  </p:stCondLst>
                                  <p:childTnLst>
                                    <p:set>
                                      <p:cBhvr>
                                        <p:cTn id="98" dur="1" fill="hold">
                                          <p:stCondLst>
                                            <p:cond delay="0"/>
                                          </p:stCondLst>
                                        </p:cTn>
                                        <p:tgtEl>
                                          <p:spTgt spid="30808"/>
                                        </p:tgtEl>
                                        <p:attrNameLst>
                                          <p:attrName>style.visibility</p:attrName>
                                        </p:attrNameLst>
                                      </p:cBhvr>
                                      <p:to>
                                        <p:strVal val="visible"/>
                                      </p:to>
                                    </p:set>
                                    <p:animEffect transition="in" filter="strips(downLeft)">
                                      <p:cBhvr>
                                        <p:cTn id="99" dur="500"/>
                                        <p:tgtEl>
                                          <p:spTgt spid="3080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0" presetClass="entr" presetSubtype="0" fill="hold" grpId="0" nodeType="clickEffect">
                                  <p:stCondLst>
                                    <p:cond delay="0"/>
                                  </p:stCondLst>
                                  <p:childTnLst>
                                    <p:set>
                                      <p:cBhvr>
                                        <p:cTn id="103" dur="1" fill="hold">
                                          <p:stCondLst>
                                            <p:cond delay="0"/>
                                          </p:stCondLst>
                                        </p:cTn>
                                        <p:tgtEl>
                                          <p:spTgt spid="30801"/>
                                        </p:tgtEl>
                                        <p:attrNameLst>
                                          <p:attrName>style.visibility</p:attrName>
                                        </p:attrNameLst>
                                      </p:cBhvr>
                                      <p:to>
                                        <p:strVal val="visible"/>
                                      </p:to>
                                    </p:set>
                                    <p:animEffect transition="in" filter="wedge">
                                      <p:cBhvr>
                                        <p:cTn id="104" dur="2000"/>
                                        <p:tgtEl>
                                          <p:spTgt spid="30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803" grpId="0" animBg="1"/>
      <p:bldP spid="30806" grpId="0" animBg="1"/>
      <p:bldP spid="30794" grpId="0" animBg="1"/>
      <p:bldP spid="30795" grpId="0" animBg="1"/>
      <p:bldP spid="30796" grpId="0" animBg="1"/>
      <p:bldP spid="30797" grpId="0" animBg="1"/>
      <p:bldP spid="30798" grpId="0" animBg="1"/>
      <p:bldP spid="30799" grpId="0" animBg="1"/>
      <p:bldP spid="30800" grpId="0" animBg="1"/>
      <p:bldP spid="30801" grpId="0" animBg="1"/>
      <p:bldP spid="30802" grpId="0" animBg="1"/>
      <p:bldP spid="30804" grpId="0" animBg="1"/>
      <p:bldP spid="30805" grpId="0" animBg="1"/>
      <p:bldP spid="30807" grpId="0" animBg="1"/>
      <p:bldP spid="30808" grpId="0" animBg="1"/>
      <p:bldP spid="30809" grpId="0" animBg="1"/>
      <p:bldP spid="308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2209800" y="609600"/>
            <a:ext cx="4876800" cy="1066800"/>
          </a:xfrm>
          <a:prstGeom prst="horizontalScroll">
            <a:avLst>
              <a:gd name="adj" fmla="val 12500"/>
            </a:avLst>
          </a:prstGeom>
          <a:solidFill>
            <a:srgbClr val="FFFF66"/>
          </a:solidFill>
          <a:ln w="9525">
            <a:solidFill>
              <a:schemeClr val="tx1"/>
            </a:solidFill>
            <a:round/>
            <a:headEnd/>
            <a:tailEnd/>
          </a:ln>
        </p:spPr>
        <p:txBody>
          <a:bodyPr wrap="none" anchor="ctr"/>
          <a:lstStyle/>
          <a:p>
            <a:endParaRPr lang="en-US"/>
          </a:p>
        </p:txBody>
      </p:sp>
      <p:sp>
        <p:nvSpPr>
          <p:cNvPr id="23555" name="Rectangle 3"/>
          <p:cNvSpPr>
            <a:spLocks noChangeArrowheads="1"/>
          </p:cNvSpPr>
          <p:nvPr/>
        </p:nvSpPr>
        <p:spPr bwMode="auto">
          <a:xfrm>
            <a:off x="2286000" y="0"/>
            <a:ext cx="4572000" cy="369888"/>
          </a:xfrm>
          <a:prstGeom prst="rect">
            <a:avLst/>
          </a:prstGeom>
          <a:noFill/>
          <a:ln w="9525">
            <a:noFill/>
            <a:miter lim="800000"/>
            <a:headEnd/>
            <a:tailEnd/>
          </a:ln>
        </p:spPr>
        <p:txBody>
          <a:bodyPr>
            <a:spAutoFit/>
          </a:bodyPr>
          <a:lstStyle/>
          <a:p>
            <a:r>
              <a:rPr lang="en-US" b="1" i="1" u="sng">
                <a:solidFill>
                  <a:srgbClr val="FF00FF"/>
                </a:solidFill>
              </a:rPr>
              <a:t>Cách ngôn</a:t>
            </a:r>
            <a:r>
              <a:rPr lang="en-US" b="1" i="1">
                <a:solidFill>
                  <a:srgbClr val="FF00FF"/>
                </a:solidFill>
              </a:rPr>
              <a:t> :</a:t>
            </a:r>
            <a:r>
              <a:rPr lang="en-US" b="1" i="1"/>
              <a:t> </a:t>
            </a:r>
            <a:r>
              <a:rPr lang="en-US" b="1" i="1">
                <a:solidFill>
                  <a:srgbClr val="FF0000"/>
                </a:solidFill>
              </a:rPr>
              <a:t>Anh em như thể tay chân</a:t>
            </a:r>
          </a:p>
        </p:txBody>
      </p:sp>
      <p:sp>
        <p:nvSpPr>
          <p:cNvPr id="23556" name="Rectangle 4"/>
          <p:cNvSpPr>
            <a:spLocks noChangeArrowheads="1"/>
          </p:cNvSpPr>
          <p:nvPr/>
        </p:nvSpPr>
        <p:spPr bwMode="auto">
          <a:xfrm>
            <a:off x="762000" y="914400"/>
            <a:ext cx="1047750" cy="457200"/>
          </a:xfrm>
          <a:prstGeom prst="rect">
            <a:avLst/>
          </a:prstGeom>
          <a:noFill/>
          <a:ln w="9525">
            <a:noFill/>
            <a:miter lim="800000"/>
            <a:headEnd/>
            <a:tailEnd/>
          </a:ln>
        </p:spPr>
        <p:txBody>
          <a:bodyPr wrap="none">
            <a:spAutoFit/>
          </a:bodyPr>
          <a:lstStyle/>
          <a:p>
            <a:pPr>
              <a:spcBef>
                <a:spcPct val="50000"/>
              </a:spcBef>
            </a:pPr>
            <a:r>
              <a:rPr lang="en-US" sz="2400" u="sng"/>
              <a:t>Địa lí</a:t>
            </a:r>
            <a:r>
              <a:rPr lang="en-US" sz="2400"/>
              <a:t> :</a:t>
            </a:r>
          </a:p>
        </p:txBody>
      </p:sp>
      <p:sp>
        <p:nvSpPr>
          <p:cNvPr id="23557" name="Text Box 5"/>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40966" name="Text Box 6"/>
          <p:cNvSpPr txBox="1">
            <a:spLocks noChangeArrowheads="1"/>
          </p:cNvSpPr>
          <p:nvPr/>
        </p:nvSpPr>
        <p:spPr bwMode="auto">
          <a:xfrm>
            <a:off x="228600" y="2362200"/>
            <a:ext cx="2971800" cy="457200"/>
          </a:xfrm>
          <a:prstGeom prst="rect">
            <a:avLst/>
          </a:prstGeom>
          <a:solidFill>
            <a:srgbClr val="CCFF99"/>
          </a:solidFill>
          <a:ln w="9525">
            <a:noFill/>
            <a:miter lim="800000"/>
            <a:headEnd/>
            <a:tailEnd/>
          </a:ln>
        </p:spPr>
        <p:txBody>
          <a:bodyPr>
            <a:spAutoFit/>
          </a:bodyPr>
          <a:lstStyle/>
          <a:p>
            <a:pPr>
              <a:spcBef>
                <a:spcPct val="50000"/>
              </a:spcBef>
            </a:pPr>
            <a:r>
              <a:rPr lang="en-US" sz="2400" u="sng"/>
              <a:t>Hoạt động nối tiếp</a:t>
            </a:r>
            <a:r>
              <a:rPr lang="en-US" sz="2400"/>
              <a:t> :</a:t>
            </a:r>
          </a:p>
        </p:txBody>
      </p:sp>
      <p:sp>
        <p:nvSpPr>
          <p:cNvPr id="23559" name="Text Box 7"/>
          <p:cNvSpPr txBox="1">
            <a:spLocks noChangeArrowheads="1"/>
          </p:cNvSpPr>
          <p:nvPr/>
        </p:nvSpPr>
        <p:spPr bwMode="auto">
          <a:xfrm>
            <a:off x="2209800" y="34290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40968" name="Text Box 8"/>
          <p:cNvSpPr txBox="1">
            <a:spLocks noChangeArrowheads="1"/>
          </p:cNvSpPr>
          <p:nvPr/>
        </p:nvSpPr>
        <p:spPr bwMode="auto">
          <a:xfrm>
            <a:off x="2971800" y="2362200"/>
            <a:ext cx="5791200" cy="1016000"/>
          </a:xfrm>
          <a:prstGeom prst="rect">
            <a:avLst/>
          </a:prstGeom>
          <a:solidFill>
            <a:srgbClr val="CCFF99"/>
          </a:solidFill>
          <a:ln w="9525">
            <a:noFill/>
            <a:miter lim="800000"/>
            <a:headEnd/>
            <a:tailEnd/>
          </a:ln>
        </p:spPr>
        <p:txBody>
          <a:bodyPr>
            <a:spAutoFit/>
          </a:bodyPr>
          <a:lstStyle/>
          <a:p>
            <a:pPr>
              <a:spcBef>
                <a:spcPct val="50000"/>
              </a:spcBef>
            </a:pPr>
            <a:r>
              <a:rPr lang="en-US" sz="2400">
                <a:solidFill>
                  <a:schemeClr val="accent2"/>
                </a:solidFill>
              </a:rPr>
              <a:t>- Về nhà xem lại bài học.</a:t>
            </a:r>
          </a:p>
          <a:p>
            <a:pPr>
              <a:spcBef>
                <a:spcPct val="50000"/>
              </a:spcBef>
            </a:pPr>
            <a:r>
              <a:rPr lang="en-US" sz="2400">
                <a:solidFill>
                  <a:schemeClr val="accent2"/>
                </a:solidFill>
              </a:rPr>
              <a:t>-Đọc trước và chuẩn bị bài sau :</a:t>
            </a:r>
            <a:r>
              <a:rPr lang="en-US" sz="2400" i="1">
                <a:solidFill>
                  <a:schemeClr val="accent2"/>
                </a:solidFill>
              </a:rPr>
              <a:t>Ôn tập</a:t>
            </a:r>
          </a:p>
        </p:txBody>
      </p:sp>
      <p:sp>
        <p:nvSpPr>
          <p:cNvPr id="23561" name="Text Box 9"/>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plus(in)">
                                      <p:cBhvr>
                                        <p:cTn id="7" dur="20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0968"/>
                                        </p:tgtEl>
                                        <p:attrNameLst>
                                          <p:attrName>style.visibility</p:attrName>
                                        </p:attrNameLst>
                                      </p:cBhvr>
                                      <p:to>
                                        <p:strVal val="visible"/>
                                      </p:to>
                                    </p:set>
                                    <p:animEffect transition="in" filter="wedge">
                                      <p:cBhvr>
                                        <p:cTn id="12" dur="20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Anaura Bay, Gisborne, New Zealand - 1600x1200 - "/>
          <p:cNvPicPr>
            <a:picLocks noChangeAspect="1" noChangeArrowheads="1"/>
          </p:cNvPicPr>
          <p:nvPr/>
        </p:nvPicPr>
        <p:blipFill>
          <a:blip r:embed="rId4"/>
          <a:srcRect/>
          <a:stretch>
            <a:fillRect/>
          </a:stretch>
        </p:blipFill>
        <p:spPr bwMode="auto">
          <a:xfrm>
            <a:off x="0" y="0"/>
            <a:ext cx="9144000" cy="6848475"/>
          </a:xfrm>
          <a:prstGeom prst="rect">
            <a:avLst/>
          </a:prstGeom>
          <a:noFill/>
          <a:ln w="9525">
            <a:noFill/>
            <a:miter lim="800000"/>
            <a:headEnd/>
            <a:tailEnd/>
          </a:ln>
        </p:spPr>
      </p:pic>
      <p:sp>
        <p:nvSpPr>
          <p:cNvPr id="27654" name="WordArt 6" descr="Sphere"/>
          <p:cNvSpPr>
            <a:spLocks noChangeArrowheads="1" noChangeShapeType="1" noTextEdit="1"/>
          </p:cNvSpPr>
          <p:nvPr/>
        </p:nvSpPr>
        <p:spPr bwMode="auto">
          <a:xfrm>
            <a:off x="228600" y="0"/>
            <a:ext cx="8610600" cy="1676400"/>
          </a:xfrm>
          <a:prstGeom prst="rect">
            <a:avLst/>
          </a:prstGeom>
        </p:spPr>
        <p:txBody>
          <a:bodyPr wrap="none" fromWordArt="1">
            <a:prstTxWarp prst="textCurveUp">
              <a:avLst>
                <a:gd name="adj" fmla="val 45977"/>
              </a:avLst>
            </a:prstTxWarp>
          </a:bodyPr>
          <a:lstStyle/>
          <a:p>
            <a:pPr algn="ctr"/>
            <a:r>
              <a:rPr lang="en-US" sz="3600" kern="10">
                <a:ln w="9525">
                  <a:solidFill>
                    <a:srgbClr val="FFFF00"/>
                  </a:solidFill>
                  <a:prstDash val="sysDot"/>
                  <a:round/>
                  <a:headEnd/>
                  <a:tailEnd/>
                </a:ln>
                <a:pattFill prst="sphere">
                  <a:fgClr>
                    <a:srgbClr val="FF0000"/>
                  </a:fgClr>
                  <a:bgClr>
                    <a:srgbClr val="FF9933"/>
                  </a:bgClr>
                </a:pattFill>
                <a:effectLst>
                  <a:outerShdw dist="35921" dir="2700000" algn="ctr" rotWithShape="0">
                    <a:srgbClr val="C0C0C0">
                      <a:alpha val="79999"/>
                    </a:srgbClr>
                  </a:outerShdw>
                </a:effectLst>
                <a:latin typeface="Arial"/>
                <a:cs typeface="Arial"/>
              </a:rPr>
              <a:t>CHÀO TẠM BIỆT QUÝ THẦY CÔ</a:t>
            </a:r>
          </a:p>
        </p:txBody>
      </p:sp>
      <p:pic>
        <p:nvPicPr>
          <p:cNvPr id="27657" name="12 12 Track 12.wma">
            <a:hlinkClick r:id="" action="ppaction://media"/>
          </p:cNvPr>
          <p:cNvPicPr>
            <a:picLocks noRot="1" noChangeAspect="1" noChangeArrowheads="1"/>
          </p:cNvPicPr>
          <p:nvPr>
            <a:audioFile r:link="rId1"/>
          </p:nvPr>
        </p:nvPicPr>
        <p:blipFill>
          <a:blip r:embed="rId5"/>
          <a:srcRect/>
          <a:stretch>
            <a:fillRect/>
          </a:stretch>
        </p:blipFill>
        <p:spPr bwMode="auto">
          <a:xfrm>
            <a:off x="8153400" y="5943600"/>
            <a:ext cx="304800" cy="304800"/>
          </a:xfrm>
          <a:prstGeom prst="rect">
            <a:avLst/>
          </a:prstGeom>
          <a:noFill/>
          <a:ln w="9525">
            <a:noFill/>
            <a:miter lim="800000"/>
            <a:headEnd/>
            <a:tailEnd/>
          </a:ln>
        </p:spPr>
      </p:pic>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wheel(4)">
                                      <p:cBhvr>
                                        <p:cTn id="7" dur="2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765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68483" fill="hold"/>
                                        <p:tgtEl>
                                          <p:spTgt spid="27657"/>
                                        </p:tgtEl>
                                      </p:cBhvr>
                                    </p:cmd>
                                  </p:childTnLst>
                                </p:cTn>
                              </p:par>
                            </p:childTnLst>
                          </p:cTn>
                        </p:par>
                      </p:childTnLst>
                    </p:cTn>
                  </p:par>
                </p:childTnLst>
              </p:cTn>
              <p:nextCondLst>
                <p:cond evt="onClick" delay="0">
                  <p:tgtEl>
                    <p:spTgt spid="2765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7657"/>
                </p:tgtEl>
              </p:cMediaNode>
            </p:audio>
          </p:childTnLst>
        </p:cTn>
      </p:par>
    </p:tnLst>
    <p:bldLst>
      <p:bldP spid="276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2133600" y="0"/>
            <a:ext cx="5029200" cy="400050"/>
          </a:xfrm>
          <a:prstGeom prst="rect">
            <a:avLst/>
          </a:prstGeom>
          <a:noFill/>
          <a:ln w="9525">
            <a:noFill/>
            <a:miter lim="800000"/>
            <a:headEnd/>
            <a:tailEnd/>
          </a:ln>
        </p:spPr>
        <p:txBody>
          <a:bodyPr>
            <a:spAutoFit/>
          </a:bodyPr>
          <a:lstStyle/>
          <a:p>
            <a:r>
              <a:rPr lang="en-US" sz="2000" b="1" i="1" u="sng">
                <a:solidFill>
                  <a:srgbClr val="FF0000"/>
                </a:solidFill>
              </a:rPr>
              <a:t>Cách ngôn</a:t>
            </a:r>
            <a:r>
              <a:rPr lang="en-US" sz="2000" b="1" i="1"/>
              <a:t> : </a:t>
            </a:r>
            <a:r>
              <a:rPr lang="en-US" sz="2000" b="1" i="1">
                <a:solidFill>
                  <a:srgbClr val="FF00FF"/>
                </a:solidFill>
              </a:rPr>
              <a:t>Anh em như thể tay chân</a:t>
            </a:r>
          </a:p>
        </p:txBody>
      </p:sp>
      <p:sp>
        <p:nvSpPr>
          <p:cNvPr id="4099" name="Rectangle 5"/>
          <p:cNvSpPr>
            <a:spLocks noChangeArrowheads="1"/>
          </p:cNvSpPr>
          <p:nvPr/>
        </p:nvSpPr>
        <p:spPr bwMode="auto">
          <a:xfrm>
            <a:off x="1447800" y="838200"/>
            <a:ext cx="903288" cy="396875"/>
          </a:xfrm>
          <a:prstGeom prst="rect">
            <a:avLst/>
          </a:prstGeom>
          <a:noFill/>
          <a:ln w="9525">
            <a:noFill/>
            <a:miter lim="800000"/>
            <a:headEnd/>
            <a:tailEnd/>
          </a:ln>
        </p:spPr>
        <p:txBody>
          <a:bodyPr wrap="none">
            <a:spAutoFit/>
          </a:bodyPr>
          <a:lstStyle/>
          <a:p>
            <a:pPr>
              <a:spcBef>
                <a:spcPct val="50000"/>
              </a:spcBef>
            </a:pPr>
            <a:r>
              <a:rPr lang="en-US" sz="2000" u="sng"/>
              <a:t>Địa lí</a:t>
            </a:r>
            <a:r>
              <a:rPr lang="en-US" sz="2000"/>
              <a:t> :</a:t>
            </a:r>
          </a:p>
        </p:txBody>
      </p:sp>
      <p:pic>
        <p:nvPicPr>
          <p:cNvPr id="8200" name="Picture 8" descr="Eiffel Tower at Night, Paris, France"/>
          <p:cNvPicPr>
            <a:picLocks noChangeAspect="1" noChangeArrowheads="1"/>
          </p:cNvPicPr>
          <p:nvPr/>
        </p:nvPicPr>
        <p:blipFill>
          <a:blip r:embed="rId4"/>
          <a:srcRect/>
          <a:stretch>
            <a:fillRect/>
          </a:stretch>
        </p:blipFill>
        <p:spPr bwMode="auto">
          <a:xfrm>
            <a:off x="304800" y="1219200"/>
            <a:ext cx="4316413" cy="5029200"/>
          </a:xfrm>
          <a:prstGeom prst="rect">
            <a:avLst/>
          </a:prstGeom>
          <a:noFill/>
          <a:ln w="9525">
            <a:noFill/>
            <a:miter lim="800000"/>
            <a:headEnd/>
            <a:tailEnd/>
          </a:ln>
        </p:spPr>
      </p:pic>
      <p:pic>
        <p:nvPicPr>
          <p:cNvPr id="8201" name="Picture 9" descr="P1000719"/>
          <p:cNvPicPr>
            <a:picLocks noChangeAspect="1" noChangeArrowheads="1"/>
          </p:cNvPicPr>
          <p:nvPr/>
        </p:nvPicPr>
        <p:blipFill>
          <a:blip r:embed="rId5"/>
          <a:srcRect/>
          <a:stretch>
            <a:fillRect/>
          </a:stretch>
        </p:blipFill>
        <p:spPr bwMode="auto">
          <a:xfrm>
            <a:off x="4724400" y="1219200"/>
            <a:ext cx="4419600" cy="5257800"/>
          </a:xfrm>
          <a:prstGeom prst="rect">
            <a:avLst/>
          </a:prstGeom>
          <a:noFill/>
          <a:ln w="9525">
            <a:noFill/>
            <a:miter lim="800000"/>
            <a:headEnd/>
            <a:tailEnd/>
          </a:ln>
        </p:spPr>
      </p:pic>
      <p:sp>
        <p:nvSpPr>
          <p:cNvPr id="8202" name="Text Box 10"/>
          <p:cNvSpPr txBox="1">
            <a:spLocks noChangeArrowheads="1"/>
          </p:cNvSpPr>
          <p:nvPr/>
        </p:nvSpPr>
        <p:spPr bwMode="auto">
          <a:xfrm>
            <a:off x="457200" y="6324600"/>
            <a:ext cx="3505200" cy="366713"/>
          </a:xfrm>
          <a:prstGeom prst="rect">
            <a:avLst/>
          </a:prstGeom>
          <a:noFill/>
          <a:ln w="9525">
            <a:noFill/>
            <a:miter lim="800000"/>
            <a:headEnd/>
            <a:tailEnd/>
          </a:ln>
        </p:spPr>
        <p:txBody>
          <a:bodyPr>
            <a:spAutoFit/>
          </a:bodyPr>
          <a:lstStyle/>
          <a:p>
            <a:pPr algn="ctr">
              <a:spcBef>
                <a:spcPct val="50000"/>
              </a:spcBef>
            </a:pPr>
            <a:r>
              <a:rPr lang="en-US"/>
              <a:t>THÁP EIFFEL </a:t>
            </a:r>
          </a:p>
        </p:txBody>
      </p:sp>
      <p:sp>
        <p:nvSpPr>
          <p:cNvPr id="8203" name="Text Box 11"/>
          <p:cNvSpPr txBox="1">
            <a:spLocks noChangeArrowheads="1"/>
          </p:cNvSpPr>
          <p:nvPr/>
        </p:nvSpPr>
        <p:spPr bwMode="auto">
          <a:xfrm>
            <a:off x="4267200" y="6172200"/>
            <a:ext cx="4648200" cy="366713"/>
          </a:xfrm>
          <a:prstGeom prst="rect">
            <a:avLst/>
          </a:prstGeom>
          <a:solidFill>
            <a:srgbClr val="CCFF99"/>
          </a:solidFill>
          <a:ln w="9525">
            <a:noFill/>
            <a:miter lim="800000"/>
            <a:headEnd/>
            <a:tailEnd/>
          </a:ln>
        </p:spPr>
        <p:txBody>
          <a:bodyPr>
            <a:spAutoFit/>
          </a:bodyPr>
          <a:lstStyle/>
          <a:p>
            <a:pPr>
              <a:spcBef>
                <a:spcPct val="50000"/>
              </a:spcBef>
            </a:pPr>
            <a:endParaRPr lang="en-US"/>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wedge">
                                      <p:cBhvr>
                                        <p:cTn id="7" dur="2000"/>
                                        <p:tgtEl>
                                          <p:spTgt spid="8200"/>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wheel(4)">
                                      <p:cBhvr>
                                        <p:cTn id="12" dur="2000"/>
                                        <p:tgtEl>
                                          <p:spTgt spid="8201"/>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builtIn="1"/>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8202"/>
                                        </p:tgtEl>
                                        <p:attrNameLst>
                                          <p:attrName>style.visibility</p:attrName>
                                        </p:attrNameLst>
                                      </p:cBhvr>
                                      <p:to>
                                        <p:strVal val="visible"/>
                                      </p:to>
                                    </p:set>
                                    <p:anim by="(-#ppt_w*2)" calcmode="lin" valueType="num">
                                      <p:cBhvr rctx="PPT">
                                        <p:cTn id="17" dur="500" autoRev="1" fill="hold">
                                          <p:stCondLst>
                                            <p:cond delay="0"/>
                                          </p:stCondLst>
                                        </p:cTn>
                                        <p:tgtEl>
                                          <p:spTgt spid="8202"/>
                                        </p:tgtEl>
                                        <p:attrNameLst>
                                          <p:attrName>ppt_w</p:attrName>
                                        </p:attrNameLst>
                                      </p:cBhvr>
                                    </p:anim>
                                    <p:anim by="(#ppt_w*0.50)" calcmode="lin" valueType="num">
                                      <p:cBhvr>
                                        <p:cTn id="18" dur="500" decel="50000" autoRev="1" fill="hold">
                                          <p:stCondLst>
                                            <p:cond delay="0"/>
                                          </p:stCondLst>
                                        </p:cTn>
                                        <p:tgtEl>
                                          <p:spTgt spid="8202"/>
                                        </p:tgtEl>
                                        <p:attrNameLst>
                                          <p:attrName>ppt_x</p:attrName>
                                        </p:attrNameLst>
                                      </p:cBhvr>
                                    </p:anim>
                                    <p:anim from="(-#ppt_h/2)" to="(#ppt_y)" calcmode="lin" valueType="num">
                                      <p:cBhvr>
                                        <p:cTn id="19" dur="1000" fill="hold">
                                          <p:stCondLst>
                                            <p:cond delay="0"/>
                                          </p:stCondLst>
                                        </p:cTn>
                                        <p:tgtEl>
                                          <p:spTgt spid="8202"/>
                                        </p:tgtEl>
                                        <p:attrNameLst>
                                          <p:attrName>ppt_y</p:attrName>
                                        </p:attrNameLst>
                                      </p:cBhvr>
                                    </p:anim>
                                    <p:animRot by="21600000">
                                      <p:cBhvr>
                                        <p:cTn id="20" dur="1000" fill="hold">
                                          <p:stCondLst>
                                            <p:cond delay="0"/>
                                          </p:stCondLst>
                                        </p:cTn>
                                        <p:tgtEl>
                                          <p:spTgt spid="8202"/>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3" name="chimes.wav" builtIn="1"/>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xit" presetSubtype="4" fill="hold" grpId="0" nodeType="clickEffect">
                                  <p:stCondLst>
                                    <p:cond delay="0"/>
                                  </p:stCondLst>
                                  <p:childTnLst>
                                    <p:animEffect transition="out" filter="wheel(4)">
                                      <p:cBhvr>
                                        <p:cTn id="24" dur="2000"/>
                                        <p:tgtEl>
                                          <p:spTgt spid="8203"/>
                                        </p:tgtEl>
                                      </p:cBhvr>
                                    </p:animEffect>
                                    <p:set>
                                      <p:cBhvr>
                                        <p:cTn id="25" dur="1" fill="hold">
                                          <p:stCondLst>
                                            <p:cond delay="1999"/>
                                          </p:stCondLst>
                                        </p:cTn>
                                        <p:tgtEl>
                                          <p:spTgt spid="8203"/>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p:bldP spid="82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7"/>
          <p:cNvSpPr>
            <a:spLocks noChangeArrowheads="1"/>
          </p:cNvSpPr>
          <p:nvPr/>
        </p:nvSpPr>
        <p:spPr bwMode="auto">
          <a:xfrm>
            <a:off x="2209800" y="609600"/>
            <a:ext cx="4953000" cy="1066800"/>
          </a:xfrm>
          <a:prstGeom prst="horizontalScroll">
            <a:avLst>
              <a:gd name="adj" fmla="val 12500"/>
            </a:avLst>
          </a:prstGeom>
          <a:solidFill>
            <a:srgbClr val="FFFF66"/>
          </a:solidFill>
          <a:ln w="9525">
            <a:solidFill>
              <a:schemeClr val="tx1"/>
            </a:solidFill>
            <a:round/>
            <a:headEnd/>
            <a:tailEnd/>
          </a:ln>
        </p:spPr>
        <p:txBody>
          <a:bodyPr wrap="none" anchor="ctr"/>
          <a:lstStyle/>
          <a:p>
            <a:endParaRPr lang="en-US"/>
          </a:p>
        </p:txBody>
      </p:sp>
      <p:sp>
        <p:nvSpPr>
          <p:cNvPr id="5123" name="Rectangle 4"/>
          <p:cNvSpPr>
            <a:spLocks noChangeArrowheads="1"/>
          </p:cNvSpPr>
          <p:nvPr/>
        </p:nvSpPr>
        <p:spPr bwMode="auto">
          <a:xfrm>
            <a:off x="2286000" y="0"/>
            <a:ext cx="4572000" cy="369888"/>
          </a:xfrm>
          <a:prstGeom prst="rect">
            <a:avLst/>
          </a:prstGeom>
          <a:noFill/>
          <a:ln w="9525">
            <a:noFill/>
            <a:miter lim="800000"/>
            <a:headEnd/>
            <a:tailEnd/>
          </a:ln>
        </p:spPr>
        <p:txBody>
          <a:bodyPr>
            <a:spAutoFit/>
          </a:bodyPr>
          <a:lstStyle/>
          <a:p>
            <a:r>
              <a:rPr lang="en-US" b="1" i="1" u="sng">
                <a:solidFill>
                  <a:srgbClr val="FF0000"/>
                </a:solidFill>
              </a:rPr>
              <a:t>Cách ngôn</a:t>
            </a:r>
            <a:r>
              <a:rPr lang="en-US" b="1" i="1">
                <a:solidFill>
                  <a:srgbClr val="FF0000"/>
                </a:solidFill>
              </a:rPr>
              <a:t> :</a:t>
            </a:r>
            <a:r>
              <a:rPr lang="en-US" b="1" i="1"/>
              <a:t> </a:t>
            </a:r>
            <a:r>
              <a:rPr lang="en-US" b="1" i="1">
                <a:solidFill>
                  <a:srgbClr val="FF00FF"/>
                </a:solidFill>
              </a:rPr>
              <a:t>Anh em như thể tay chân</a:t>
            </a:r>
          </a:p>
        </p:txBody>
      </p:sp>
      <p:sp>
        <p:nvSpPr>
          <p:cNvPr id="5124" name="Rectangle 5"/>
          <p:cNvSpPr>
            <a:spLocks noChangeArrowheads="1"/>
          </p:cNvSpPr>
          <p:nvPr/>
        </p:nvSpPr>
        <p:spPr bwMode="auto">
          <a:xfrm>
            <a:off x="762000" y="914400"/>
            <a:ext cx="1047750" cy="457200"/>
          </a:xfrm>
          <a:prstGeom prst="rect">
            <a:avLst/>
          </a:prstGeom>
          <a:noFill/>
          <a:ln w="9525">
            <a:noFill/>
            <a:miter lim="800000"/>
            <a:headEnd/>
            <a:tailEnd/>
          </a:ln>
        </p:spPr>
        <p:txBody>
          <a:bodyPr wrap="none">
            <a:spAutoFit/>
          </a:bodyPr>
          <a:lstStyle/>
          <a:p>
            <a:pPr>
              <a:spcBef>
                <a:spcPct val="50000"/>
              </a:spcBef>
            </a:pPr>
            <a:r>
              <a:rPr lang="en-US" sz="2400" u="sng"/>
              <a:t>Địa lí</a:t>
            </a:r>
            <a:r>
              <a:rPr lang="en-US" sz="2400"/>
              <a:t> :</a:t>
            </a:r>
          </a:p>
        </p:txBody>
      </p:sp>
      <p:sp>
        <p:nvSpPr>
          <p:cNvPr id="9222" name="Text Box 6"/>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9224" name="Text Box 8"/>
          <p:cNvSpPr txBox="1">
            <a:spLocks noChangeArrowheads="1"/>
          </p:cNvSpPr>
          <p:nvPr/>
        </p:nvSpPr>
        <p:spPr bwMode="auto">
          <a:xfrm>
            <a:off x="1905000" y="1524000"/>
            <a:ext cx="2819400" cy="457200"/>
          </a:xfrm>
          <a:prstGeom prst="rect">
            <a:avLst/>
          </a:prstGeom>
          <a:noFill/>
          <a:ln w="9525">
            <a:noFill/>
            <a:miter lim="800000"/>
            <a:headEnd/>
            <a:tailEnd/>
          </a:ln>
        </p:spPr>
        <p:txBody>
          <a:bodyPr>
            <a:spAutoFit/>
          </a:bodyPr>
          <a:lstStyle/>
          <a:p>
            <a:pPr>
              <a:spcBef>
                <a:spcPct val="50000"/>
              </a:spcBef>
            </a:pPr>
            <a:r>
              <a:rPr lang="en-US" sz="2400"/>
              <a:t>1. </a:t>
            </a:r>
            <a:r>
              <a:rPr lang="en-US" sz="2400" u="sng"/>
              <a:t>Liên bang Nga :</a:t>
            </a:r>
          </a:p>
        </p:txBody>
      </p:sp>
      <p:graphicFrame>
        <p:nvGraphicFramePr>
          <p:cNvPr id="9293" name="Group 77"/>
          <p:cNvGraphicFramePr>
            <a:graphicFrameLocks noGrp="1"/>
          </p:cNvGraphicFramePr>
          <p:nvPr/>
        </p:nvGraphicFramePr>
        <p:xfrm>
          <a:off x="1524000" y="1962150"/>
          <a:ext cx="7315200" cy="4748213"/>
        </p:xfrm>
        <a:graphic>
          <a:graphicData uri="http://schemas.openxmlformats.org/drawingml/2006/table">
            <a:tbl>
              <a:tblPr/>
              <a:tblGrid>
                <a:gridCol w="1981200"/>
                <a:gridCol w="5334000"/>
              </a:tblGrid>
              <a:tr h="7009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Các yếu tố</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Đặc điểm - Sản phẩm chính của ngành sản xuất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Vị trí địa lí</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Diện tích</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Dân số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Khí hậu</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Tài nguyên –khoáng sản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-Sản phẩm công nghiệp</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8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-Sản phẩm nông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nghiệp</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770" decel="100000"/>
                                        <p:tgtEl>
                                          <p:spTgt spid="9222"/>
                                        </p:tgtEl>
                                      </p:cBhvr>
                                    </p:animEffect>
                                    <p:animScale>
                                      <p:cBhvr>
                                        <p:cTn id="8" dur="770" decel="100000"/>
                                        <p:tgtEl>
                                          <p:spTgt spid="9222"/>
                                        </p:tgtEl>
                                      </p:cBhvr>
                                      <p:from x="10000" y="10000"/>
                                      <p:to x="200000" y="450000"/>
                                    </p:animScale>
                                    <p:animScale>
                                      <p:cBhvr>
                                        <p:cTn id="9" dur="1230" accel="100000" fill="hold">
                                          <p:stCondLst>
                                            <p:cond delay="770"/>
                                          </p:stCondLst>
                                        </p:cTn>
                                        <p:tgtEl>
                                          <p:spTgt spid="9222"/>
                                        </p:tgtEl>
                                      </p:cBhvr>
                                      <p:from x="200000" y="450000"/>
                                      <p:to x="100000" y="100000"/>
                                    </p:animScale>
                                    <p:set>
                                      <p:cBhvr>
                                        <p:cTn id="10" dur="770" fill="hold"/>
                                        <p:tgtEl>
                                          <p:spTgt spid="9222"/>
                                        </p:tgtEl>
                                        <p:attrNameLst>
                                          <p:attrName>ppt_x</p:attrName>
                                        </p:attrNameLst>
                                      </p:cBhvr>
                                      <p:to>
                                        <p:strVal val="(0.5)"/>
                                      </p:to>
                                    </p:set>
                                    <p:anim from="(0.5)" to="(#ppt_x)" calcmode="lin" valueType="num">
                                      <p:cBhvr>
                                        <p:cTn id="11" dur="1230" accel="100000" fill="hold">
                                          <p:stCondLst>
                                            <p:cond delay="770"/>
                                          </p:stCondLst>
                                        </p:cTn>
                                        <p:tgtEl>
                                          <p:spTgt spid="9222"/>
                                        </p:tgtEl>
                                        <p:attrNameLst>
                                          <p:attrName>ppt_x</p:attrName>
                                        </p:attrNameLst>
                                      </p:cBhvr>
                                    </p:anim>
                                    <p:set>
                                      <p:cBhvr>
                                        <p:cTn id="12" dur="770" fill="hold"/>
                                        <p:tgtEl>
                                          <p:spTgt spid="9222"/>
                                        </p:tgtEl>
                                        <p:attrNameLst>
                                          <p:attrName>ppt_y</p:attrName>
                                        </p:attrNameLst>
                                      </p:cBhvr>
                                      <p:to>
                                        <p:strVal val="(#ppt_y+0.4)"/>
                                      </p:to>
                                    </p:set>
                                    <p:anim from="(#ppt_y+0.4)" to="(#ppt_y)" calcmode="lin" valueType="num">
                                      <p:cBhvr>
                                        <p:cTn id="13" dur="1230" accel="100000" fill="hold">
                                          <p:stCondLst>
                                            <p:cond delay="770"/>
                                          </p:stCondLst>
                                        </p:cTn>
                                        <p:tgtEl>
                                          <p:spTgt spid="9222"/>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9224"/>
                                        </p:tgtEl>
                                        <p:attrNameLst>
                                          <p:attrName>style.visibility</p:attrName>
                                        </p:attrNameLst>
                                      </p:cBhvr>
                                      <p:to>
                                        <p:strVal val="visible"/>
                                      </p:to>
                                    </p:set>
                                    <p:animEffect transition="in" filter="wedge">
                                      <p:cBhvr>
                                        <p:cTn id="18" dur="2000"/>
                                        <p:tgtEl>
                                          <p:spTgt spid="9224"/>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builtIn="1"/>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nodeType="clickEffect">
                                  <p:stCondLst>
                                    <p:cond delay="0"/>
                                  </p:stCondLst>
                                  <p:childTnLst>
                                    <p:set>
                                      <p:cBhvr>
                                        <p:cTn id="22" dur="1" fill="hold">
                                          <p:stCondLst>
                                            <p:cond delay="0"/>
                                          </p:stCondLst>
                                        </p:cTn>
                                        <p:tgtEl>
                                          <p:spTgt spid="9293"/>
                                        </p:tgtEl>
                                        <p:attrNameLst>
                                          <p:attrName>style.visibility</p:attrName>
                                        </p:attrNameLst>
                                      </p:cBhvr>
                                      <p:to>
                                        <p:strVal val="visible"/>
                                      </p:to>
                                    </p:set>
                                    <p:animEffect transition="in" filter="wedge">
                                      <p:cBhvr>
                                        <p:cTn id="23" dur="2000"/>
                                        <p:tgtEl>
                                          <p:spTgt spid="9293"/>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P1000708"/>
          <p:cNvPicPr>
            <a:picLocks noChangeAspect="1" noChangeArrowheads="1"/>
          </p:cNvPicPr>
          <p:nvPr/>
        </p:nvPicPr>
        <p:blipFill>
          <a:blip r:embed="rId4"/>
          <a:srcRect/>
          <a:stretch>
            <a:fillRect/>
          </a:stretch>
        </p:blipFill>
        <p:spPr bwMode="auto">
          <a:xfrm>
            <a:off x="228600" y="-1676400"/>
            <a:ext cx="8382000" cy="87630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80">
                                          <p:stCondLst>
                                            <p:cond delay="0"/>
                                          </p:stCondLst>
                                        </p:cTn>
                                        <p:tgtEl>
                                          <p:spTgt spid="12292"/>
                                        </p:tgtEl>
                                      </p:cBhvr>
                                    </p:animEffect>
                                    <p:anim calcmode="lin" valueType="num">
                                      <p:cBhvr>
                                        <p:cTn id="8"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2"/>
                                        </p:tgtEl>
                                      </p:cBhvr>
                                      <p:to x="100000" y="60000"/>
                                    </p:animScale>
                                    <p:animScale>
                                      <p:cBhvr>
                                        <p:cTn id="14" dur="166" decel="50000">
                                          <p:stCondLst>
                                            <p:cond delay="676"/>
                                          </p:stCondLst>
                                        </p:cTn>
                                        <p:tgtEl>
                                          <p:spTgt spid="12292"/>
                                        </p:tgtEl>
                                      </p:cBhvr>
                                      <p:to x="100000" y="100000"/>
                                    </p:animScale>
                                    <p:animScale>
                                      <p:cBhvr>
                                        <p:cTn id="15" dur="26">
                                          <p:stCondLst>
                                            <p:cond delay="1312"/>
                                          </p:stCondLst>
                                        </p:cTn>
                                        <p:tgtEl>
                                          <p:spTgt spid="12292"/>
                                        </p:tgtEl>
                                      </p:cBhvr>
                                      <p:to x="100000" y="80000"/>
                                    </p:animScale>
                                    <p:animScale>
                                      <p:cBhvr>
                                        <p:cTn id="16" dur="166" decel="50000">
                                          <p:stCondLst>
                                            <p:cond delay="1338"/>
                                          </p:stCondLst>
                                        </p:cTn>
                                        <p:tgtEl>
                                          <p:spTgt spid="12292"/>
                                        </p:tgtEl>
                                      </p:cBhvr>
                                      <p:to x="100000" y="100000"/>
                                    </p:animScale>
                                    <p:animScale>
                                      <p:cBhvr>
                                        <p:cTn id="17" dur="26">
                                          <p:stCondLst>
                                            <p:cond delay="1642"/>
                                          </p:stCondLst>
                                        </p:cTn>
                                        <p:tgtEl>
                                          <p:spTgt spid="12292"/>
                                        </p:tgtEl>
                                      </p:cBhvr>
                                      <p:to x="100000" y="90000"/>
                                    </p:animScale>
                                    <p:animScale>
                                      <p:cBhvr>
                                        <p:cTn id="18" dur="166" decel="50000">
                                          <p:stCondLst>
                                            <p:cond delay="1668"/>
                                          </p:stCondLst>
                                        </p:cTn>
                                        <p:tgtEl>
                                          <p:spTgt spid="12292"/>
                                        </p:tgtEl>
                                      </p:cBhvr>
                                      <p:to x="100000" y="100000"/>
                                    </p:animScale>
                                    <p:animScale>
                                      <p:cBhvr>
                                        <p:cTn id="19" dur="26">
                                          <p:stCondLst>
                                            <p:cond delay="1808"/>
                                          </p:stCondLst>
                                        </p:cTn>
                                        <p:tgtEl>
                                          <p:spTgt spid="12292"/>
                                        </p:tgtEl>
                                      </p:cBhvr>
                                      <p:to x="100000" y="95000"/>
                                    </p:animScale>
                                    <p:animScale>
                                      <p:cBhvr>
                                        <p:cTn id="20" dur="166" decel="50000">
                                          <p:stCondLst>
                                            <p:cond delay="1834"/>
                                          </p:stCondLst>
                                        </p:cTn>
                                        <p:tgtEl>
                                          <p:spTgt spid="1229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P1000718"/>
          <p:cNvPicPr>
            <a:picLocks noChangeAspect="1" noChangeArrowheads="1"/>
          </p:cNvPicPr>
          <p:nvPr/>
        </p:nvPicPr>
        <p:blipFill>
          <a:blip r:embed="rId4"/>
          <a:srcRect/>
          <a:stretch>
            <a:fillRect/>
          </a:stretch>
        </p:blipFill>
        <p:spPr bwMode="auto">
          <a:xfrm>
            <a:off x="0" y="0"/>
            <a:ext cx="9372600" cy="6858000"/>
          </a:xfrm>
          <a:prstGeom prst="rect">
            <a:avLst/>
          </a:prstGeom>
          <a:noFill/>
          <a:ln w="9525">
            <a:noFill/>
            <a:miter lim="800000"/>
            <a:headEnd/>
            <a:tailEnd/>
          </a:ln>
        </p:spPr>
      </p:pic>
      <p:sp>
        <p:nvSpPr>
          <p:cNvPr id="7171" name="Text Box 6"/>
          <p:cNvSpPr txBox="1">
            <a:spLocks noChangeArrowheads="1"/>
          </p:cNvSpPr>
          <p:nvPr/>
        </p:nvSpPr>
        <p:spPr bwMode="auto">
          <a:xfrm>
            <a:off x="8305800" y="6477000"/>
            <a:ext cx="838200" cy="366713"/>
          </a:xfrm>
          <a:prstGeom prst="rect">
            <a:avLst/>
          </a:prstGeom>
          <a:noFill/>
          <a:ln w="9525">
            <a:noFill/>
            <a:miter lim="800000"/>
            <a:headEnd/>
            <a:tailEnd/>
          </a:ln>
        </p:spPr>
        <p:txBody>
          <a:bodyPr>
            <a:spAutoFit/>
          </a:bodyPr>
          <a:lstStyle/>
          <a:p>
            <a:pPr>
              <a:spcBef>
                <a:spcPct val="50000"/>
              </a:spcBef>
            </a:pPr>
            <a:r>
              <a:rPr lang="en-US">
                <a:hlinkClick r:id="rId5" action="ppaction://hlinksldjump"/>
              </a:rPr>
              <a:t>@</a:t>
            </a:r>
            <a:endParaRPr lang="en-US"/>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fltVal val="0"/>
                                          </p:val>
                                        </p:tav>
                                        <p:tav tm="100000">
                                          <p:val>
                                            <p:strVal val="#ppt_w"/>
                                          </p:val>
                                        </p:tav>
                                      </p:tavLst>
                                    </p:anim>
                                    <p:anim calcmode="lin" valueType="num">
                                      <p:cBhvr>
                                        <p:cTn id="8" dur="1000" fill="hold"/>
                                        <p:tgtEl>
                                          <p:spTgt spid="11268"/>
                                        </p:tgtEl>
                                        <p:attrNameLst>
                                          <p:attrName>ppt_h</p:attrName>
                                        </p:attrNameLst>
                                      </p:cBhvr>
                                      <p:tavLst>
                                        <p:tav tm="0">
                                          <p:val>
                                            <p:fltVal val="0"/>
                                          </p:val>
                                        </p:tav>
                                        <p:tav tm="100000">
                                          <p:val>
                                            <p:strVal val="#ppt_h"/>
                                          </p:val>
                                        </p:tav>
                                      </p:tavLst>
                                    </p:anim>
                                    <p:anim calcmode="lin" valueType="num">
                                      <p:cBhvr>
                                        <p:cTn id="9" dur="1000" fill="hold"/>
                                        <p:tgtEl>
                                          <p:spTgt spid="11268"/>
                                        </p:tgtEl>
                                        <p:attrNameLst>
                                          <p:attrName>style.rotation</p:attrName>
                                        </p:attrNameLst>
                                      </p:cBhvr>
                                      <p:tavLst>
                                        <p:tav tm="0">
                                          <p:val>
                                            <p:fltVal val="90"/>
                                          </p:val>
                                        </p:tav>
                                        <p:tav tm="100000">
                                          <p:val>
                                            <p:fltVal val="0"/>
                                          </p:val>
                                        </p:tav>
                                      </p:tavLst>
                                    </p:anim>
                                    <p:animEffect transition="in" filter="fade">
                                      <p:cBhvr>
                                        <p:cTn id="10" dur="1000"/>
                                        <p:tgtEl>
                                          <p:spTgt spid="1126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2209800" y="609600"/>
            <a:ext cx="4953000" cy="1066800"/>
          </a:xfrm>
          <a:prstGeom prst="horizontalScroll">
            <a:avLst>
              <a:gd name="adj" fmla="val 12500"/>
            </a:avLst>
          </a:prstGeom>
          <a:solidFill>
            <a:srgbClr val="FFFF66"/>
          </a:solidFill>
          <a:ln w="9525">
            <a:solidFill>
              <a:schemeClr val="tx1"/>
            </a:solidFill>
            <a:round/>
            <a:headEnd/>
            <a:tailEnd/>
          </a:ln>
        </p:spPr>
        <p:txBody>
          <a:bodyPr wrap="none" anchor="ctr"/>
          <a:lstStyle/>
          <a:p>
            <a:endParaRPr lang="en-US"/>
          </a:p>
        </p:txBody>
      </p:sp>
      <p:sp>
        <p:nvSpPr>
          <p:cNvPr id="8195" name="Rectangle 3"/>
          <p:cNvSpPr>
            <a:spLocks noChangeArrowheads="1"/>
          </p:cNvSpPr>
          <p:nvPr/>
        </p:nvSpPr>
        <p:spPr bwMode="auto">
          <a:xfrm>
            <a:off x="2286000" y="0"/>
            <a:ext cx="4572000" cy="369888"/>
          </a:xfrm>
          <a:prstGeom prst="rect">
            <a:avLst/>
          </a:prstGeom>
          <a:noFill/>
          <a:ln w="9525">
            <a:noFill/>
            <a:miter lim="800000"/>
            <a:headEnd/>
            <a:tailEnd/>
          </a:ln>
        </p:spPr>
        <p:txBody>
          <a:bodyPr>
            <a:spAutoFit/>
          </a:bodyPr>
          <a:lstStyle/>
          <a:p>
            <a:r>
              <a:rPr lang="en-US" b="1" i="1" u="sng">
                <a:solidFill>
                  <a:srgbClr val="FF00FF"/>
                </a:solidFill>
              </a:rPr>
              <a:t>Cách ngôn</a:t>
            </a:r>
            <a:r>
              <a:rPr lang="en-US" b="1" i="1">
                <a:solidFill>
                  <a:srgbClr val="FF00FF"/>
                </a:solidFill>
              </a:rPr>
              <a:t> :</a:t>
            </a:r>
            <a:r>
              <a:rPr lang="en-US" b="1" i="1"/>
              <a:t> </a:t>
            </a:r>
            <a:r>
              <a:rPr lang="en-US" b="1" i="1">
                <a:solidFill>
                  <a:srgbClr val="FF0000"/>
                </a:solidFill>
              </a:rPr>
              <a:t>Anh em như thể tay chân</a:t>
            </a:r>
          </a:p>
        </p:txBody>
      </p:sp>
      <p:sp>
        <p:nvSpPr>
          <p:cNvPr id="8196" name="Rectangle 4"/>
          <p:cNvSpPr>
            <a:spLocks noChangeArrowheads="1"/>
          </p:cNvSpPr>
          <p:nvPr/>
        </p:nvSpPr>
        <p:spPr bwMode="auto">
          <a:xfrm>
            <a:off x="762000" y="914400"/>
            <a:ext cx="1047750" cy="457200"/>
          </a:xfrm>
          <a:prstGeom prst="rect">
            <a:avLst/>
          </a:prstGeom>
          <a:noFill/>
          <a:ln w="9525">
            <a:noFill/>
            <a:miter lim="800000"/>
            <a:headEnd/>
            <a:tailEnd/>
          </a:ln>
        </p:spPr>
        <p:txBody>
          <a:bodyPr wrap="none">
            <a:spAutoFit/>
          </a:bodyPr>
          <a:lstStyle/>
          <a:p>
            <a:pPr>
              <a:spcBef>
                <a:spcPct val="50000"/>
              </a:spcBef>
            </a:pPr>
            <a:r>
              <a:rPr lang="en-US" sz="2400" u="sng"/>
              <a:t>Địa lí</a:t>
            </a:r>
            <a:r>
              <a:rPr lang="en-US" sz="2400"/>
              <a:t> :</a:t>
            </a:r>
          </a:p>
        </p:txBody>
      </p:sp>
      <p:sp>
        <p:nvSpPr>
          <p:cNvPr id="8197" name="Text Box 5"/>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8198" name="Text Box 6"/>
          <p:cNvSpPr txBox="1">
            <a:spLocks noChangeArrowheads="1"/>
          </p:cNvSpPr>
          <p:nvPr/>
        </p:nvSpPr>
        <p:spPr bwMode="auto">
          <a:xfrm>
            <a:off x="0" y="1524000"/>
            <a:ext cx="2286000" cy="457200"/>
          </a:xfrm>
          <a:prstGeom prst="rect">
            <a:avLst/>
          </a:prstGeom>
          <a:noFill/>
          <a:ln w="9525">
            <a:noFill/>
            <a:miter lim="800000"/>
            <a:headEnd/>
            <a:tailEnd/>
          </a:ln>
        </p:spPr>
        <p:txBody>
          <a:bodyPr>
            <a:spAutoFit/>
          </a:bodyPr>
          <a:lstStyle/>
          <a:p>
            <a:pPr>
              <a:spcBef>
                <a:spcPct val="50000"/>
              </a:spcBef>
            </a:pPr>
            <a:r>
              <a:rPr lang="en-US" sz="2400"/>
              <a:t>1</a:t>
            </a:r>
            <a:r>
              <a:rPr lang="en-US" sz="2000"/>
              <a:t>.</a:t>
            </a:r>
            <a:r>
              <a:rPr lang="en-US" sz="2000" u="sng"/>
              <a:t>Liên bang Nga :</a:t>
            </a:r>
          </a:p>
        </p:txBody>
      </p:sp>
      <p:graphicFrame>
        <p:nvGraphicFramePr>
          <p:cNvPr id="14373" name="Group 37"/>
          <p:cNvGraphicFramePr>
            <a:graphicFrameLocks noGrp="1"/>
          </p:cNvGraphicFramePr>
          <p:nvPr/>
        </p:nvGraphicFramePr>
        <p:xfrm>
          <a:off x="2133600" y="1752600"/>
          <a:ext cx="7010400" cy="4876800"/>
        </p:xfrm>
        <a:graphic>
          <a:graphicData uri="http://schemas.openxmlformats.org/drawingml/2006/table">
            <a:tbl>
              <a:tblPr/>
              <a:tblGrid>
                <a:gridCol w="2151063"/>
                <a:gridCol w="4859337"/>
              </a:tblGrid>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Các yếu tố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Đặc điểm - Sản phẩm chính của ngành sản xuất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Vị trí địa lí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Diện tích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Dân số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Khí hậu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Tài nguyên –khoáng sản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-Sản phẩm công nghiệp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-Sản phẩm nông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nghiệp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74" name="Text Box 38"/>
          <p:cNvSpPr txBox="1">
            <a:spLocks noChangeArrowheads="1"/>
          </p:cNvSpPr>
          <p:nvPr/>
        </p:nvSpPr>
        <p:spPr bwMode="auto">
          <a:xfrm>
            <a:off x="4572000" y="2590800"/>
            <a:ext cx="4343400" cy="366713"/>
          </a:xfrm>
          <a:prstGeom prst="rect">
            <a:avLst/>
          </a:prstGeom>
          <a:noFill/>
          <a:ln w="9525">
            <a:noFill/>
            <a:miter lim="800000"/>
            <a:headEnd/>
            <a:tailEnd/>
          </a:ln>
        </p:spPr>
        <p:txBody>
          <a:bodyPr>
            <a:spAutoFit/>
          </a:bodyPr>
          <a:lstStyle/>
          <a:p>
            <a:pPr>
              <a:spcBef>
                <a:spcPct val="50000"/>
              </a:spcBef>
            </a:pPr>
            <a:r>
              <a:rPr lang="en-US" b="1">
                <a:solidFill>
                  <a:srgbClr val="FF0000"/>
                </a:solidFill>
              </a:rPr>
              <a:t>Nằm ở Đông Âu, Bắc Á .</a:t>
            </a:r>
          </a:p>
        </p:txBody>
      </p:sp>
      <p:sp>
        <p:nvSpPr>
          <p:cNvPr id="14376" name="Text Box 40"/>
          <p:cNvSpPr txBox="1">
            <a:spLocks noChangeArrowheads="1"/>
          </p:cNvSpPr>
          <p:nvPr/>
        </p:nvSpPr>
        <p:spPr bwMode="auto">
          <a:xfrm>
            <a:off x="4648200" y="3124200"/>
            <a:ext cx="4267200" cy="366713"/>
          </a:xfrm>
          <a:prstGeom prst="rect">
            <a:avLst/>
          </a:prstGeom>
          <a:noFill/>
          <a:ln w="9525">
            <a:noFill/>
            <a:miter lim="800000"/>
            <a:headEnd/>
            <a:tailEnd/>
          </a:ln>
        </p:spPr>
        <p:txBody>
          <a:bodyPr>
            <a:spAutoFit/>
          </a:bodyPr>
          <a:lstStyle/>
          <a:p>
            <a:pPr>
              <a:spcBef>
                <a:spcPct val="50000"/>
              </a:spcBef>
            </a:pPr>
            <a:r>
              <a:rPr lang="en-US" b="1">
                <a:solidFill>
                  <a:srgbClr val="FF0000"/>
                </a:solidFill>
              </a:rPr>
              <a:t>Lớn nhất thế giới,17 triệu km</a:t>
            </a:r>
            <a:r>
              <a:rPr lang="en-US" b="1" baseline="30000">
                <a:solidFill>
                  <a:srgbClr val="FF0000"/>
                </a:solidFill>
              </a:rPr>
              <a:t>2.</a:t>
            </a:r>
            <a:endParaRPr lang="en-US" b="1">
              <a:solidFill>
                <a:srgbClr val="FF0000"/>
              </a:solidFill>
            </a:endParaRPr>
          </a:p>
        </p:txBody>
      </p:sp>
      <p:sp>
        <p:nvSpPr>
          <p:cNvPr id="14378" name="Text Box 42"/>
          <p:cNvSpPr txBox="1">
            <a:spLocks noChangeArrowheads="1"/>
          </p:cNvSpPr>
          <p:nvPr/>
        </p:nvSpPr>
        <p:spPr bwMode="auto">
          <a:xfrm>
            <a:off x="4648200" y="3657600"/>
            <a:ext cx="4114800" cy="366713"/>
          </a:xfrm>
          <a:prstGeom prst="rect">
            <a:avLst/>
          </a:prstGeom>
          <a:noFill/>
          <a:ln w="9525">
            <a:noFill/>
            <a:miter lim="800000"/>
            <a:headEnd/>
            <a:tailEnd/>
          </a:ln>
        </p:spPr>
        <p:txBody>
          <a:bodyPr>
            <a:spAutoFit/>
          </a:bodyPr>
          <a:lstStyle/>
          <a:p>
            <a:pPr>
              <a:spcBef>
                <a:spcPct val="50000"/>
              </a:spcBef>
            </a:pPr>
            <a:r>
              <a:rPr lang="en-US" b="1">
                <a:solidFill>
                  <a:srgbClr val="FF0000"/>
                </a:solidFill>
              </a:rPr>
              <a:t>144,1 triệu người.</a:t>
            </a:r>
          </a:p>
        </p:txBody>
      </p:sp>
      <p:sp>
        <p:nvSpPr>
          <p:cNvPr id="14379" name="Text Box 43"/>
          <p:cNvSpPr txBox="1">
            <a:spLocks noChangeArrowheads="1"/>
          </p:cNvSpPr>
          <p:nvPr/>
        </p:nvSpPr>
        <p:spPr bwMode="auto">
          <a:xfrm>
            <a:off x="4648200" y="4114800"/>
            <a:ext cx="4267200" cy="366713"/>
          </a:xfrm>
          <a:prstGeom prst="rect">
            <a:avLst/>
          </a:prstGeom>
          <a:noFill/>
          <a:ln w="9525">
            <a:noFill/>
            <a:miter lim="800000"/>
            <a:headEnd/>
            <a:tailEnd/>
          </a:ln>
        </p:spPr>
        <p:txBody>
          <a:bodyPr>
            <a:spAutoFit/>
          </a:bodyPr>
          <a:lstStyle/>
          <a:p>
            <a:pPr>
              <a:spcBef>
                <a:spcPct val="50000"/>
              </a:spcBef>
            </a:pPr>
            <a:r>
              <a:rPr lang="en-US" b="1">
                <a:solidFill>
                  <a:srgbClr val="FF0000"/>
                </a:solidFill>
              </a:rPr>
              <a:t>Ôn đới lục địa.</a:t>
            </a:r>
          </a:p>
        </p:txBody>
      </p:sp>
      <p:sp>
        <p:nvSpPr>
          <p:cNvPr id="14380" name="Text Box 44"/>
          <p:cNvSpPr txBox="1">
            <a:spLocks noChangeArrowheads="1"/>
          </p:cNvSpPr>
          <p:nvPr/>
        </p:nvSpPr>
        <p:spPr bwMode="auto">
          <a:xfrm>
            <a:off x="4495800" y="4572000"/>
            <a:ext cx="4648200" cy="641350"/>
          </a:xfrm>
          <a:prstGeom prst="rect">
            <a:avLst/>
          </a:prstGeom>
          <a:noFill/>
          <a:ln w="9525">
            <a:noFill/>
            <a:miter lim="800000"/>
            <a:headEnd/>
            <a:tailEnd/>
          </a:ln>
        </p:spPr>
        <p:txBody>
          <a:bodyPr>
            <a:spAutoFit/>
          </a:bodyPr>
          <a:lstStyle/>
          <a:p>
            <a:pPr>
              <a:spcBef>
                <a:spcPct val="50000"/>
              </a:spcBef>
            </a:pPr>
            <a:r>
              <a:rPr lang="en-US" b="1">
                <a:solidFill>
                  <a:srgbClr val="FF0000"/>
                </a:solidFill>
              </a:rPr>
              <a:t>Rừng tai-ga,dầu mỏ,khí tự nhiên,than đá,quặng sắt…</a:t>
            </a:r>
          </a:p>
        </p:txBody>
      </p:sp>
      <p:sp>
        <p:nvSpPr>
          <p:cNvPr id="14382" name="Text Box 46"/>
          <p:cNvSpPr txBox="1">
            <a:spLocks noChangeArrowheads="1"/>
          </p:cNvSpPr>
          <p:nvPr/>
        </p:nvSpPr>
        <p:spPr bwMode="auto">
          <a:xfrm>
            <a:off x="4267200" y="5410200"/>
            <a:ext cx="4876800" cy="366713"/>
          </a:xfrm>
          <a:prstGeom prst="rect">
            <a:avLst/>
          </a:prstGeom>
          <a:noFill/>
          <a:ln w="9525">
            <a:noFill/>
            <a:miter lim="800000"/>
            <a:headEnd/>
            <a:tailEnd/>
          </a:ln>
        </p:spPr>
        <p:txBody>
          <a:bodyPr>
            <a:spAutoFit/>
          </a:bodyPr>
          <a:lstStyle/>
          <a:p>
            <a:pPr>
              <a:spcBef>
                <a:spcPct val="50000"/>
              </a:spcBef>
            </a:pPr>
            <a:r>
              <a:rPr lang="en-US" b="1"/>
              <a:t> </a:t>
            </a:r>
            <a:r>
              <a:rPr lang="en-US" b="1">
                <a:solidFill>
                  <a:srgbClr val="FF0000"/>
                </a:solidFill>
              </a:rPr>
              <a:t>Máy móc, thiết bị,phương tiện giao thông.</a:t>
            </a:r>
          </a:p>
        </p:txBody>
      </p:sp>
      <p:sp>
        <p:nvSpPr>
          <p:cNvPr id="14383" name="Text Box 47"/>
          <p:cNvSpPr txBox="1">
            <a:spLocks noChangeArrowheads="1"/>
          </p:cNvSpPr>
          <p:nvPr/>
        </p:nvSpPr>
        <p:spPr bwMode="auto">
          <a:xfrm>
            <a:off x="4419600" y="6096000"/>
            <a:ext cx="4724400" cy="366713"/>
          </a:xfrm>
          <a:prstGeom prst="rect">
            <a:avLst/>
          </a:prstGeom>
          <a:noFill/>
          <a:ln w="9525">
            <a:noFill/>
            <a:miter lim="800000"/>
            <a:headEnd/>
            <a:tailEnd/>
          </a:ln>
        </p:spPr>
        <p:txBody>
          <a:bodyPr>
            <a:spAutoFit/>
          </a:bodyPr>
          <a:lstStyle/>
          <a:p>
            <a:pPr>
              <a:spcBef>
                <a:spcPct val="50000"/>
              </a:spcBef>
            </a:pPr>
            <a:r>
              <a:rPr lang="en-US" b="1">
                <a:solidFill>
                  <a:srgbClr val="FF0000"/>
                </a:solidFill>
              </a:rPr>
              <a:t>Lúa mì, ngô,khoai tây,lợn,bò,gia cầm.</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4374"/>
                                        </p:tgtEl>
                                        <p:attrNameLst>
                                          <p:attrName>style.visibility</p:attrName>
                                        </p:attrNameLst>
                                      </p:cBhvr>
                                      <p:to>
                                        <p:strVal val="visible"/>
                                      </p:to>
                                    </p:set>
                                    <p:animEffect transition="in" filter="fade">
                                      <p:cBhvr>
                                        <p:cTn id="7" dur="1000"/>
                                        <p:tgtEl>
                                          <p:spTgt spid="14374"/>
                                        </p:tgtEl>
                                      </p:cBhvr>
                                    </p:animEffect>
                                    <p:anim calcmode="lin" valueType="num">
                                      <p:cBhvr>
                                        <p:cTn id="8" dur="1000" fill="hold"/>
                                        <p:tgtEl>
                                          <p:spTgt spid="14374"/>
                                        </p:tgtEl>
                                        <p:attrNameLst>
                                          <p:attrName>ppt_x</p:attrName>
                                        </p:attrNameLst>
                                      </p:cBhvr>
                                      <p:tavLst>
                                        <p:tav tm="0">
                                          <p:val>
                                            <p:strVal val="#ppt_x-.1"/>
                                          </p:val>
                                        </p:tav>
                                        <p:tav tm="100000">
                                          <p:val>
                                            <p:strVal val="#ppt_x"/>
                                          </p:val>
                                        </p:tav>
                                      </p:tavLst>
                                    </p:anim>
                                    <p:anim calcmode="lin" valueType="num">
                                      <p:cBhvr>
                                        <p:cTn id="9" dur="1000" fill="hold"/>
                                        <p:tgtEl>
                                          <p:spTgt spid="143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4376"/>
                                        </p:tgtEl>
                                        <p:attrNameLst>
                                          <p:attrName>style.visibility</p:attrName>
                                        </p:attrNameLst>
                                      </p:cBhvr>
                                      <p:to>
                                        <p:strVal val="visible"/>
                                      </p:to>
                                    </p:set>
                                    <p:anim calcmode="lin" valueType="num">
                                      <p:cBhvr>
                                        <p:cTn id="14" dur="1000" fill="hold"/>
                                        <p:tgtEl>
                                          <p:spTgt spid="14376"/>
                                        </p:tgtEl>
                                        <p:attrNameLst>
                                          <p:attrName>ppt_w</p:attrName>
                                        </p:attrNameLst>
                                      </p:cBhvr>
                                      <p:tavLst>
                                        <p:tav tm="0">
                                          <p:val>
                                            <p:fltVal val="0"/>
                                          </p:val>
                                        </p:tav>
                                        <p:tav tm="100000">
                                          <p:val>
                                            <p:strVal val="#ppt_w"/>
                                          </p:val>
                                        </p:tav>
                                      </p:tavLst>
                                    </p:anim>
                                    <p:anim calcmode="lin" valueType="num">
                                      <p:cBhvr>
                                        <p:cTn id="15" dur="1000" fill="hold"/>
                                        <p:tgtEl>
                                          <p:spTgt spid="14376"/>
                                        </p:tgtEl>
                                        <p:attrNameLst>
                                          <p:attrName>ppt_h</p:attrName>
                                        </p:attrNameLst>
                                      </p:cBhvr>
                                      <p:tavLst>
                                        <p:tav tm="0">
                                          <p:val>
                                            <p:fltVal val="0"/>
                                          </p:val>
                                        </p:tav>
                                        <p:tav tm="100000">
                                          <p:val>
                                            <p:strVal val="#ppt_h"/>
                                          </p:val>
                                        </p:tav>
                                      </p:tavLst>
                                    </p:anim>
                                    <p:anim calcmode="lin" valueType="num">
                                      <p:cBhvr>
                                        <p:cTn id="16" dur="1000" fill="hold"/>
                                        <p:tgtEl>
                                          <p:spTgt spid="14376"/>
                                        </p:tgtEl>
                                        <p:attrNameLst>
                                          <p:attrName>style.rotation</p:attrName>
                                        </p:attrNameLst>
                                      </p:cBhvr>
                                      <p:tavLst>
                                        <p:tav tm="0">
                                          <p:val>
                                            <p:fltVal val="90"/>
                                          </p:val>
                                        </p:tav>
                                        <p:tav tm="100000">
                                          <p:val>
                                            <p:fltVal val="0"/>
                                          </p:val>
                                        </p:tav>
                                      </p:tavLst>
                                    </p:anim>
                                    <p:animEffect transition="in" filter="fade">
                                      <p:cBhvr>
                                        <p:cTn id="17" dur="1000"/>
                                        <p:tgtEl>
                                          <p:spTgt spid="14376"/>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builtIn="1"/>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wd">
                                    <p:tmPct val="10000"/>
                                  </p:iterate>
                                  <p:childTnLst>
                                    <p:set>
                                      <p:cBhvr>
                                        <p:cTn id="21" dur="1" fill="hold">
                                          <p:stCondLst>
                                            <p:cond delay="0"/>
                                          </p:stCondLst>
                                        </p:cTn>
                                        <p:tgtEl>
                                          <p:spTgt spid="14378"/>
                                        </p:tgtEl>
                                        <p:attrNameLst>
                                          <p:attrName>style.visibility</p:attrName>
                                        </p:attrNameLst>
                                      </p:cBhvr>
                                      <p:to>
                                        <p:strVal val="visible"/>
                                      </p:to>
                                    </p:set>
                                    <p:animEffect transition="in" filter="fade">
                                      <p:cBhvr>
                                        <p:cTn id="22" dur="1000"/>
                                        <p:tgtEl>
                                          <p:spTgt spid="14378"/>
                                        </p:tgtEl>
                                      </p:cBhvr>
                                    </p:animEffect>
                                    <p:anim calcmode="lin" valueType="num">
                                      <p:cBhvr>
                                        <p:cTn id="23" dur="1000" fill="hold"/>
                                        <p:tgtEl>
                                          <p:spTgt spid="14378"/>
                                        </p:tgtEl>
                                        <p:attrNameLst>
                                          <p:attrName>ppt_x</p:attrName>
                                        </p:attrNameLst>
                                      </p:cBhvr>
                                      <p:tavLst>
                                        <p:tav tm="0">
                                          <p:val>
                                            <p:strVal val="#ppt_x-.1"/>
                                          </p:val>
                                        </p:tav>
                                        <p:tav tm="100000">
                                          <p:val>
                                            <p:strVal val="#ppt_x"/>
                                          </p:val>
                                        </p:tav>
                                      </p:tavLst>
                                    </p:anim>
                                    <p:anim calcmode="lin" valueType="num">
                                      <p:cBhvr>
                                        <p:cTn id="24" dur="1000" fill="hold"/>
                                        <p:tgtEl>
                                          <p:spTgt spid="143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chimes.wav" builtIn="1"/>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4379"/>
                                        </p:tgtEl>
                                        <p:attrNameLst>
                                          <p:attrName>style.visibility</p:attrName>
                                        </p:attrNameLst>
                                      </p:cBhvr>
                                      <p:to>
                                        <p:strVal val="visible"/>
                                      </p:to>
                                    </p:set>
                                    <p:animEffect transition="in" filter="checkerboard(across)">
                                      <p:cBhvr>
                                        <p:cTn id="29" dur="500"/>
                                        <p:tgtEl>
                                          <p:spTgt spid="14379"/>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builtIn="1"/>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4380"/>
                                        </p:tgtEl>
                                        <p:attrNameLst>
                                          <p:attrName>style.visibility</p:attrName>
                                        </p:attrNameLst>
                                      </p:cBhvr>
                                      <p:to>
                                        <p:strVal val="visible"/>
                                      </p:to>
                                    </p:set>
                                    <p:anim to="" calcmode="lin" valueType="num">
                                      <p:cBhvr>
                                        <p:cTn id="34" dur="1" fill="hold"/>
                                        <p:tgtEl>
                                          <p:spTgt spid="14380"/>
                                        </p:tgtEl>
                                        <p:attrNameLst>
                                          <p:attrName/>
                                        </p:attrNameLst>
                                      </p:cBhvr>
                                    </p:anim>
                                  </p:childTnLst>
                                  <p:subTnLst>
                                    <p:audio>
                                      <p:cMediaNode>
                                        <p:cTn display="0" masterRel="sameClick">
                                          <p:stCondLst>
                                            <p:cond evt="begin" delay="0">
                                              <p:tn val="32"/>
                                            </p:cond>
                                          </p:stCondLst>
                                          <p:endCondLst>
                                            <p:cond evt="onStopAudio" delay="0">
                                              <p:tgtEl>
                                                <p:sldTgt/>
                                              </p:tgtEl>
                                            </p:cond>
                                          </p:endCondLst>
                                        </p:cTn>
                                        <p:tgtEl>
                                          <p:sndTgt r:embed="rId3" name="chimes.wav" builtIn="1"/>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4382"/>
                                        </p:tgtEl>
                                        <p:attrNameLst>
                                          <p:attrName>style.visibility</p:attrName>
                                        </p:attrNameLst>
                                      </p:cBhvr>
                                      <p:to>
                                        <p:strVal val="visible"/>
                                      </p:to>
                                    </p:set>
                                    <p:animEffect transition="in" filter="checkerboard(across)">
                                      <p:cBhvr>
                                        <p:cTn id="39" dur="500"/>
                                        <p:tgtEl>
                                          <p:spTgt spid="14382"/>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builtIn="1"/>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4383"/>
                                        </p:tgtEl>
                                        <p:attrNameLst>
                                          <p:attrName>style.visibility</p:attrName>
                                        </p:attrNameLst>
                                      </p:cBhvr>
                                      <p:to>
                                        <p:strVal val="visible"/>
                                      </p:to>
                                    </p:set>
                                    <p:animEffect transition="in" filter="checkerboard(across)">
                                      <p:cBhvr>
                                        <p:cTn id="44" dur="500"/>
                                        <p:tgtEl>
                                          <p:spTgt spid="14383"/>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4" grpId="0"/>
      <p:bldP spid="14376" grpId="0"/>
      <p:bldP spid="14378" grpId="0"/>
      <p:bldP spid="14379" grpId="0"/>
      <p:bldP spid="14380" grpId="0"/>
      <p:bldP spid="14382" grpId="0"/>
      <p:bldP spid="143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2209800" y="609600"/>
            <a:ext cx="4876800" cy="1066800"/>
          </a:xfrm>
          <a:prstGeom prst="horizontalScroll">
            <a:avLst>
              <a:gd name="adj" fmla="val 12500"/>
            </a:avLst>
          </a:prstGeom>
          <a:solidFill>
            <a:srgbClr val="FFFF66"/>
          </a:solidFill>
          <a:ln w="9525">
            <a:solidFill>
              <a:schemeClr val="tx1"/>
            </a:solidFill>
            <a:round/>
            <a:headEnd/>
            <a:tailEnd/>
          </a:ln>
        </p:spPr>
        <p:txBody>
          <a:bodyPr wrap="none" anchor="ctr"/>
          <a:lstStyle/>
          <a:p>
            <a:endParaRPr lang="en-US"/>
          </a:p>
        </p:txBody>
      </p:sp>
      <p:sp>
        <p:nvSpPr>
          <p:cNvPr id="9219" name="Rectangle 3"/>
          <p:cNvSpPr>
            <a:spLocks noChangeArrowheads="1"/>
          </p:cNvSpPr>
          <p:nvPr/>
        </p:nvSpPr>
        <p:spPr bwMode="auto">
          <a:xfrm>
            <a:off x="2286000" y="0"/>
            <a:ext cx="4572000" cy="369888"/>
          </a:xfrm>
          <a:prstGeom prst="rect">
            <a:avLst/>
          </a:prstGeom>
          <a:noFill/>
          <a:ln w="9525">
            <a:noFill/>
            <a:miter lim="800000"/>
            <a:headEnd/>
            <a:tailEnd/>
          </a:ln>
        </p:spPr>
        <p:txBody>
          <a:bodyPr>
            <a:spAutoFit/>
          </a:bodyPr>
          <a:lstStyle/>
          <a:p>
            <a:r>
              <a:rPr lang="en-US" b="1" i="1" u="sng">
                <a:solidFill>
                  <a:srgbClr val="FF00FF"/>
                </a:solidFill>
              </a:rPr>
              <a:t>Cách ngôn</a:t>
            </a:r>
            <a:r>
              <a:rPr lang="en-US" b="1" i="1"/>
              <a:t> </a:t>
            </a:r>
            <a:r>
              <a:rPr lang="en-US" b="1" i="1">
                <a:solidFill>
                  <a:srgbClr val="FF0000"/>
                </a:solidFill>
              </a:rPr>
              <a:t>: Anh em như thể tay chân</a:t>
            </a:r>
          </a:p>
        </p:txBody>
      </p:sp>
      <p:sp>
        <p:nvSpPr>
          <p:cNvPr id="9220" name="Rectangle 4"/>
          <p:cNvSpPr>
            <a:spLocks noChangeArrowheads="1"/>
          </p:cNvSpPr>
          <p:nvPr/>
        </p:nvSpPr>
        <p:spPr bwMode="auto">
          <a:xfrm>
            <a:off x="762000" y="914400"/>
            <a:ext cx="1047750" cy="457200"/>
          </a:xfrm>
          <a:prstGeom prst="rect">
            <a:avLst/>
          </a:prstGeom>
          <a:noFill/>
          <a:ln w="9525">
            <a:noFill/>
            <a:miter lim="800000"/>
            <a:headEnd/>
            <a:tailEnd/>
          </a:ln>
        </p:spPr>
        <p:txBody>
          <a:bodyPr wrap="none">
            <a:spAutoFit/>
          </a:bodyPr>
          <a:lstStyle/>
          <a:p>
            <a:pPr>
              <a:spcBef>
                <a:spcPct val="50000"/>
              </a:spcBef>
            </a:pPr>
            <a:r>
              <a:rPr lang="en-US" sz="2400" u="sng"/>
              <a:t>Địa lí</a:t>
            </a:r>
            <a:r>
              <a:rPr lang="en-US" sz="2400"/>
              <a:t> :</a:t>
            </a:r>
          </a:p>
        </p:txBody>
      </p:sp>
      <p:sp>
        <p:nvSpPr>
          <p:cNvPr id="9221" name="Text Box 5"/>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9222" name="Rectangle 6"/>
          <p:cNvSpPr>
            <a:spLocks noChangeArrowheads="1"/>
          </p:cNvSpPr>
          <p:nvPr/>
        </p:nvSpPr>
        <p:spPr bwMode="auto">
          <a:xfrm>
            <a:off x="533400" y="1831975"/>
            <a:ext cx="2676525" cy="457200"/>
          </a:xfrm>
          <a:prstGeom prst="rect">
            <a:avLst/>
          </a:prstGeom>
          <a:noFill/>
          <a:ln w="9525">
            <a:noFill/>
            <a:miter lim="800000"/>
            <a:headEnd/>
            <a:tailEnd/>
          </a:ln>
        </p:spPr>
        <p:txBody>
          <a:bodyPr wrap="none">
            <a:spAutoFit/>
          </a:bodyPr>
          <a:lstStyle/>
          <a:p>
            <a:r>
              <a:rPr lang="en-US" sz="2400"/>
              <a:t>1. </a:t>
            </a:r>
            <a:r>
              <a:rPr lang="en-US" sz="2400" u="sng"/>
              <a:t>Liên bang Nga :</a:t>
            </a:r>
          </a:p>
        </p:txBody>
      </p:sp>
      <p:sp>
        <p:nvSpPr>
          <p:cNvPr id="10247" name="Text Box 7"/>
          <p:cNvSpPr txBox="1">
            <a:spLocks noChangeArrowheads="1"/>
          </p:cNvSpPr>
          <p:nvPr/>
        </p:nvSpPr>
        <p:spPr bwMode="auto">
          <a:xfrm>
            <a:off x="3276600" y="1828800"/>
            <a:ext cx="5410200" cy="1570038"/>
          </a:xfrm>
          <a:prstGeom prst="rect">
            <a:avLst/>
          </a:prstGeom>
          <a:noFill/>
          <a:ln w="9525">
            <a:noFill/>
            <a:miter lim="800000"/>
            <a:headEnd/>
            <a:tailEnd/>
          </a:ln>
        </p:spPr>
        <p:txBody>
          <a:bodyPr>
            <a:spAutoFit/>
          </a:bodyPr>
          <a:lstStyle/>
          <a:p>
            <a:pPr>
              <a:spcBef>
                <a:spcPct val="50000"/>
              </a:spcBef>
            </a:pPr>
            <a:r>
              <a:rPr lang="en-US" sz="2400">
                <a:solidFill>
                  <a:srgbClr val="FF0000"/>
                </a:solidFill>
              </a:rPr>
              <a:t>Nằm ở Đông Âu,Bắc Á,có diện tích lớn nhất thế giới,có nhiều tài nguyên thiên nhiên và phát triển nhiều ngành kinh tế.</a:t>
            </a:r>
          </a:p>
        </p:txBody>
      </p:sp>
      <p:sp>
        <p:nvSpPr>
          <p:cNvPr id="10248" name="Text Box 8"/>
          <p:cNvSpPr txBox="1">
            <a:spLocks noChangeArrowheads="1"/>
          </p:cNvSpPr>
          <p:nvPr/>
        </p:nvSpPr>
        <p:spPr bwMode="auto">
          <a:xfrm>
            <a:off x="533400" y="3429000"/>
            <a:ext cx="1447800" cy="457200"/>
          </a:xfrm>
          <a:prstGeom prst="rect">
            <a:avLst/>
          </a:prstGeom>
          <a:noFill/>
          <a:ln w="9525">
            <a:noFill/>
            <a:miter lim="800000"/>
            <a:headEnd/>
            <a:tailEnd/>
          </a:ln>
        </p:spPr>
        <p:txBody>
          <a:bodyPr>
            <a:spAutoFit/>
          </a:bodyPr>
          <a:lstStyle/>
          <a:p>
            <a:pPr>
              <a:spcBef>
                <a:spcPct val="50000"/>
              </a:spcBef>
            </a:pPr>
            <a:r>
              <a:rPr lang="en-US" sz="2400"/>
              <a:t>2. </a:t>
            </a:r>
            <a:r>
              <a:rPr lang="en-US" sz="2400" u="sng"/>
              <a:t>Pháp</a:t>
            </a:r>
            <a:r>
              <a:rPr lang="en-US" sz="2400"/>
              <a:t> :</a:t>
            </a:r>
          </a:p>
        </p:txBody>
      </p:sp>
      <p:sp>
        <p:nvSpPr>
          <p:cNvPr id="9225" name="Text Box 9"/>
          <p:cNvSpPr txBox="1">
            <a:spLocks noChangeArrowheads="1"/>
          </p:cNvSpPr>
          <p:nvPr/>
        </p:nvSpPr>
        <p:spPr bwMode="auto">
          <a:xfrm>
            <a:off x="2209800" y="34290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10250" name="Text Box 10"/>
          <p:cNvSpPr txBox="1">
            <a:spLocks noChangeArrowheads="1"/>
          </p:cNvSpPr>
          <p:nvPr/>
        </p:nvSpPr>
        <p:spPr bwMode="auto">
          <a:xfrm>
            <a:off x="1905000" y="3429000"/>
            <a:ext cx="7239000" cy="830263"/>
          </a:xfrm>
          <a:prstGeom prst="rect">
            <a:avLst/>
          </a:prstGeom>
          <a:noFill/>
          <a:ln w="9525">
            <a:noFill/>
            <a:miter lim="800000"/>
            <a:headEnd/>
            <a:tailEnd/>
          </a:ln>
        </p:spPr>
        <p:txBody>
          <a:bodyPr>
            <a:spAutoFit/>
          </a:bodyPr>
          <a:lstStyle/>
          <a:p>
            <a:pPr>
              <a:spcBef>
                <a:spcPct val="50000"/>
              </a:spcBef>
            </a:pPr>
            <a:r>
              <a:rPr lang="en-US" sz="2400">
                <a:solidFill>
                  <a:srgbClr val="FF0000"/>
                </a:solidFill>
              </a:rPr>
              <a:t>Nước Pháp nằm ở Tây Âu,giáp biển,có khí hậu ôn hòa.</a:t>
            </a:r>
          </a:p>
        </p:txBody>
      </p:sp>
      <p:sp>
        <p:nvSpPr>
          <p:cNvPr id="9227" name="Text Box 11"/>
          <p:cNvSpPr txBox="1">
            <a:spLocks noChangeArrowheads="1"/>
          </p:cNvSpPr>
          <p:nvPr/>
        </p:nvSpPr>
        <p:spPr bwMode="auto">
          <a:xfrm>
            <a:off x="8610600" y="0"/>
            <a:ext cx="533400" cy="366713"/>
          </a:xfrm>
          <a:prstGeom prst="rect">
            <a:avLst/>
          </a:prstGeom>
          <a:noFill/>
          <a:ln w="9525">
            <a:noFill/>
            <a:miter lim="800000"/>
            <a:headEnd/>
            <a:tailEnd/>
          </a:ln>
        </p:spPr>
        <p:txBody>
          <a:bodyPr>
            <a:spAutoFit/>
          </a:bodyPr>
          <a:lstStyle/>
          <a:p>
            <a:pPr>
              <a:spcBef>
                <a:spcPct val="50000"/>
              </a:spcBef>
            </a:pPr>
            <a:r>
              <a:rPr lang="en-US">
                <a:hlinkClick r:id="rId4" action="ppaction://hlinksldjump"/>
              </a:rPr>
              <a:t>@</a:t>
            </a:r>
            <a:endParaRPr lang="en-US"/>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7"/>
                                        </p:tgtEl>
                                        <p:attrNameLst>
                                          <p:attrName>style.visibility</p:attrName>
                                        </p:attrNameLst>
                                      </p:cBhvr>
                                      <p:to>
                                        <p:strVal val="visible"/>
                                      </p:to>
                                    </p:set>
                                    <p:anim calcmode="discrete" valueType="clr">
                                      <p:cBhvr override="childStyle">
                                        <p:cTn id="7" dur="8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7"/>
                                        </p:tgtEl>
                                        <p:attrNameLst>
                                          <p:attrName>fillcolor</p:attrName>
                                        </p:attrNameLst>
                                      </p:cBhvr>
                                      <p:tavLst>
                                        <p:tav tm="0">
                                          <p:val>
                                            <p:clrVal>
                                              <a:schemeClr val="accent2"/>
                                            </p:clrVal>
                                          </p:val>
                                        </p:tav>
                                        <p:tav tm="50000">
                                          <p:val>
                                            <p:clrVal>
                                              <a:schemeClr val="hlink"/>
                                            </p:clrVal>
                                          </p:val>
                                        </p:tav>
                                      </p:tavLst>
                                    </p:anim>
                                    <p:set>
                                      <p:cBhvr>
                                        <p:cTn id="9" dur="80"/>
                                        <p:tgtEl>
                                          <p:spTgt spid="10247"/>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48"/>
                                        </p:tgtEl>
                                        <p:attrNameLst>
                                          <p:attrName>style.visibility</p:attrName>
                                        </p:attrNameLst>
                                      </p:cBhvr>
                                      <p:to>
                                        <p:strVal val="visible"/>
                                      </p:to>
                                    </p:set>
                                    <p:anim calcmode="discrete" valueType="clr">
                                      <p:cBhvr override="childStyle">
                                        <p:cTn id="14" dur="80"/>
                                        <p:tgtEl>
                                          <p:spTgt spid="1024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8"/>
                                        </p:tgtEl>
                                        <p:attrNameLst>
                                          <p:attrName>fillcolor</p:attrName>
                                        </p:attrNameLst>
                                      </p:cBhvr>
                                      <p:tavLst>
                                        <p:tav tm="0">
                                          <p:val>
                                            <p:clrVal>
                                              <a:schemeClr val="accent2"/>
                                            </p:clrVal>
                                          </p:val>
                                        </p:tav>
                                        <p:tav tm="50000">
                                          <p:val>
                                            <p:clrVal>
                                              <a:schemeClr val="hlink"/>
                                            </p:clrVal>
                                          </p:val>
                                        </p:tav>
                                      </p:tavLst>
                                    </p:anim>
                                    <p:set>
                                      <p:cBhvr>
                                        <p:cTn id="16" dur="80"/>
                                        <p:tgtEl>
                                          <p:spTgt spid="1024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250"/>
                                        </p:tgtEl>
                                        <p:attrNameLst>
                                          <p:attrName>style.visibility</p:attrName>
                                        </p:attrNameLst>
                                      </p:cBhvr>
                                      <p:to>
                                        <p:strVal val="visible"/>
                                      </p:to>
                                    </p:set>
                                    <p:anim calcmode="discrete" valueType="clr">
                                      <p:cBhvr override="childStyle">
                                        <p:cTn id="21"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50"/>
                                        </p:tgtEl>
                                        <p:attrNameLst>
                                          <p:attrName>fillcolor</p:attrName>
                                        </p:attrNameLst>
                                      </p:cBhvr>
                                      <p:tavLst>
                                        <p:tav tm="0">
                                          <p:val>
                                            <p:clrVal>
                                              <a:schemeClr val="accent2"/>
                                            </p:clrVal>
                                          </p:val>
                                        </p:tav>
                                        <p:tav tm="50000">
                                          <p:val>
                                            <p:clrVal>
                                              <a:schemeClr val="hlink"/>
                                            </p:clrVal>
                                          </p:val>
                                        </p:tav>
                                      </p:tavLst>
                                    </p:anim>
                                    <p:set>
                                      <p:cBhvr>
                                        <p:cTn id="23" dur="80"/>
                                        <p:tgtEl>
                                          <p:spTgt spid="10250"/>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P spid="102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2209800" y="609600"/>
            <a:ext cx="4876800" cy="1066800"/>
          </a:xfrm>
          <a:prstGeom prst="horizontalScroll">
            <a:avLst>
              <a:gd name="adj" fmla="val 12500"/>
            </a:avLst>
          </a:prstGeom>
          <a:solidFill>
            <a:srgbClr val="FFFF66"/>
          </a:solidFill>
          <a:ln w="9525">
            <a:solidFill>
              <a:schemeClr val="tx1"/>
            </a:solidFill>
            <a:round/>
            <a:headEnd/>
            <a:tailEnd/>
          </a:ln>
        </p:spPr>
        <p:txBody>
          <a:bodyPr wrap="none" anchor="ctr"/>
          <a:lstStyle/>
          <a:p>
            <a:endParaRPr lang="en-US"/>
          </a:p>
        </p:txBody>
      </p:sp>
      <p:sp>
        <p:nvSpPr>
          <p:cNvPr id="10243" name="Rectangle 3"/>
          <p:cNvSpPr>
            <a:spLocks noChangeArrowheads="1"/>
          </p:cNvSpPr>
          <p:nvPr/>
        </p:nvSpPr>
        <p:spPr bwMode="auto">
          <a:xfrm>
            <a:off x="2286000" y="0"/>
            <a:ext cx="4572000" cy="369888"/>
          </a:xfrm>
          <a:prstGeom prst="rect">
            <a:avLst/>
          </a:prstGeom>
          <a:noFill/>
          <a:ln w="9525">
            <a:noFill/>
            <a:miter lim="800000"/>
            <a:headEnd/>
            <a:tailEnd/>
          </a:ln>
        </p:spPr>
        <p:txBody>
          <a:bodyPr>
            <a:spAutoFit/>
          </a:bodyPr>
          <a:lstStyle/>
          <a:p>
            <a:r>
              <a:rPr lang="en-US" b="1" i="1" u="sng">
                <a:solidFill>
                  <a:srgbClr val="FF00FF"/>
                </a:solidFill>
              </a:rPr>
              <a:t>Cách ngôn</a:t>
            </a:r>
            <a:r>
              <a:rPr lang="en-US" b="1" i="1">
                <a:solidFill>
                  <a:srgbClr val="FF00FF"/>
                </a:solidFill>
              </a:rPr>
              <a:t> :</a:t>
            </a:r>
            <a:r>
              <a:rPr lang="en-US" b="1" i="1"/>
              <a:t> </a:t>
            </a:r>
            <a:r>
              <a:rPr lang="en-US" b="1" i="1">
                <a:solidFill>
                  <a:srgbClr val="FF0000"/>
                </a:solidFill>
              </a:rPr>
              <a:t>Anh em như thể tay chân</a:t>
            </a:r>
          </a:p>
        </p:txBody>
      </p:sp>
      <p:sp>
        <p:nvSpPr>
          <p:cNvPr id="10244" name="Rectangle 4"/>
          <p:cNvSpPr>
            <a:spLocks noChangeArrowheads="1"/>
          </p:cNvSpPr>
          <p:nvPr/>
        </p:nvSpPr>
        <p:spPr bwMode="auto">
          <a:xfrm>
            <a:off x="762000" y="914400"/>
            <a:ext cx="1047750" cy="457200"/>
          </a:xfrm>
          <a:prstGeom prst="rect">
            <a:avLst/>
          </a:prstGeom>
          <a:noFill/>
          <a:ln w="9525">
            <a:noFill/>
            <a:miter lim="800000"/>
            <a:headEnd/>
            <a:tailEnd/>
          </a:ln>
        </p:spPr>
        <p:txBody>
          <a:bodyPr wrap="none">
            <a:spAutoFit/>
          </a:bodyPr>
          <a:lstStyle/>
          <a:p>
            <a:pPr>
              <a:spcBef>
                <a:spcPct val="50000"/>
              </a:spcBef>
            </a:pPr>
            <a:r>
              <a:rPr lang="en-US" sz="2400" u="sng"/>
              <a:t>Địa lí</a:t>
            </a:r>
            <a:r>
              <a:rPr lang="en-US" sz="2400"/>
              <a:t> :</a:t>
            </a:r>
          </a:p>
        </p:txBody>
      </p:sp>
      <p:sp>
        <p:nvSpPr>
          <p:cNvPr id="10245" name="Text Box 5"/>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10246" name="Rectangle 6"/>
          <p:cNvSpPr>
            <a:spLocks noChangeArrowheads="1"/>
          </p:cNvSpPr>
          <p:nvPr/>
        </p:nvSpPr>
        <p:spPr bwMode="auto">
          <a:xfrm>
            <a:off x="533400" y="1831975"/>
            <a:ext cx="2676525" cy="457200"/>
          </a:xfrm>
          <a:prstGeom prst="rect">
            <a:avLst/>
          </a:prstGeom>
          <a:noFill/>
          <a:ln w="9525">
            <a:noFill/>
            <a:miter lim="800000"/>
            <a:headEnd/>
            <a:tailEnd/>
          </a:ln>
        </p:spPr>
        <p:txBody>
          <a:bodyPr wrap="none">
            <a:spAutoFit/>
          </a:bodyPr>
          <a:lstStyle/>
          <a:p>
            <a:r>
              <a:rPr lang="en-US" sz="2400"/>
              <a:t>1. </a:t>
            </a:r>
            <a:r>
              <a:rPr lang="en-US" sz="2400" u="sng"/>
              <a:t>Liên bang Nga :</a:t>
            </a:r>
          </a:p>
        </p:txBody>
      </p:sp>
      <p:sp>
        <p:nvSpPr>
          <p:cNvPr id="10247" name="Text Box 7"/>
          <p:cNvSpPr txBox="1">
            <a:spLocks noChangeArrowheads="1"/>
          </p:cNvSpPr>
          <p:nvPr/>
        </p:nvSpPr>
        <p:spPr bwMode="auto">
          <a:xfrm>
            <a:off x="3276600" y="1828800"/>
            <a:ext cx="5410200" cy="1570038"/>
          </a:xfrm>
          <a:prstGeom prst="rect">
            <a:avLst/>
          </a:prstGeom>
          <a:noFill/>
          <a:ln w="9525">
            <a:noFill/>
            <a:miter lim="800000"/>
            <a:headEnd/>
            <a:tailEnd/>
          </a:ln>
        </p:spPr>
        <p:txBody>
          <a:bodyPr>
            <a:spAutoFit/>
          </a:bodyPr>
          <a:lstStyle/>
          <a:p>
            <a:pPr>
              <a:spcBef>
                <a:spcPct val="50000"/>
              </a:spcBef>
            </a:pPr>
            <a:r>
              <a:rPr lang="en-US" sz="2400">
                <a:solidFill>
                  <a:srgbClr val="FF0000"/>
                </a:solidFill>
              </a:rPr>
              <a:t>Nằm ở Đông Âu,Bắc Á,có diện tích lớn nhất thế giới,có nhiều tài nguyên thiên nhiên và phát triển nhiều ngành kinh tế.</a:t>
            </a:r>
          </a:p>
        </p:txBody>
      </p:sp>
      <p:sp>
        <p:nvSpPr>
          <p:cNvPr id="10248" name="Text Box 8"/>
          <p:cNvSpPr txBox="1">
            <a:spLocks noChangeArrowheads="1"/>
          </p:cNvSpPr>
          <p:nvPr/>
        </p:nvSpPr>
        <p:spPr bwMode="auto">
          <a:xfrm>
            <a:off x="533400" y="3429000"/>
            <a:ext cx="1447800" cy="457200"/>
          </a:xfrm>
          <a:prstGeom prst="rect">
            <a:avLst/>
          </a:prstGeom>
          <a:noFill/>
          <a:ln w="9525">
            <a:noFill/>
            <a:miter lim="800000"/>
            <a:headEnd/>
            <a:tailEnd/>
          </a:ln>
        </p:spPr>
        <p:txBody>
          <a:bodyPr>
            <a:spAutoFit/>
          </a:bodyPr>
          <a:lstStyle/>
          <a:p>
            <a:pPr>
              <a:spcBef>
                <a:spcPct val="50000"/>
              </a:spcBef>
            </a:pPr>
            <a:r>
              <a:rPr lang="en-US" sz="2400"/>
              <a:t>2. </a:t>
            </a:r>
            <a:r>
              <a:rPr lang="en-US" sz="2400" u="sng"/>
              <a:t>Pháp</a:t>
            </a:r>
            <a:r>
              <a:rPr lang="en-US" sz="2400"/>
              <a:t> :</a:t>
            </a:r>
          </a:p>
        </p:txBody>
      </p:sp>
      <p:sp>
        <p:nvSpPr>
          <p:cNvPr id="10249" name="Text Box 9"/>
          <p:cNvSpPr txBox="1">
            <a:spLocks noChangeArrowheads="1"/>
          </p:cNvSpPr>
          <p:nvPr/>
        </p:nvSpPr>
        <p:spPr bwMode="auto">
          <a:xfrm>
            <a:off x="2209800" y="34290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10250" name="Text Box 10"/>
          <p:cNvSpPr txBox="1">
            <a:spLocks noChangeArrowheads="1"/>
          </p:cNvSpPr>
          <p:nvPr/>
        </p:nvSpPr>
        <p:spPr bwMode="auto">
          <a:xfrm>
            <a:off x="1905000" y="3429000"/>
            <a:ext cx="7239000" cy="830263"/>
          </a:xfrm>
          <a:prstGeom prst="rect">
            <a:avLst/>
          </a:prstGeom>
          <a:noFill/>
          <a:ln w="9525">
            <a:noFill/>
            <a:miter lim="800000"/>
            <a:headEnd/>
            <a:tailEnd/>
          </a:ln>
        </p:spPr>
        <p:txBody>
          <a:bodyPr>
            <a:spAutoFit/>
          </a:bodyPr>
          <a:lstStyle/>
          <a:p>
            <a:pPr>
              <a:spcBef>
                <a:spcPct val="50000"/>
              </a:spcBef>
            </a:pPr>
            <a:r>
              <a:rPr lang="en-US" sz="2400">
                <a:solidFill>
                  <a:srgbClr val="FF0000"/>
                </a:solidFill>
              </a:rPr>
              <a:t>Nước Pháp nằm ở Tây Âu,giáp biển,có khí hậu ôn hòa.</a:t>
            </a:r>
          </a:p>
        </p:txBody>
      </p:sp>
      <p:sp>
        <p:nvSpPr>
          <p:cNvPr id="10251" name="Text Box 11"/>
          <p:cNvSpPr txBox="1">
            <a:spLocks noChangeArrowheads="1"/>
          </p:cNvSpPr>
          <p:nvPr/>
        </p:nvSpPr>
        <p:spPr bwMode="auto">
          <a:xfrm>
            <a:off x="8610600" y="0"/>
            <a:ext cx="533400" cy="366713"/>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17436" name="Group 28"/>
          <p:cNvGraphicFramePr>
            <a:graphicFrameLocks noGrp="1"/>
          </p:cNvGraphicFramePr>
          <p:nvPr/>
        </p:nvGraphicFramePr>
        <p:xfrm>
          <a:off x="0" y="4267200"/>
          <a:ext cx="8839200" cy="2125663"/>
        </p:xfrm>
        <a:graphic>
          <a:graphicData uri="http://schemas.openxmlformats.org/drawingml/2006/table">
            <a:tbl>
              <a:tblPr/>
              <a:tblGrid>
                <a:gridCol w="3124200"/>
                <a:gridCol w="5715000"/>
              </a:tblGrid>
              <a:tr h="601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Các yếu tố</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Tên sản phẩm chính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Sản phảm nông nghiệp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cs typeface="Arial" charset="0"/>
                        </a:rPr>
                        <a:t>Khoai tây,củ cải đường,lúa mì,nho,chăn nuôi gia súc lớn…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Sản phẩm công nghiệp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cs typeface="Arial" charset="0"/>
                        </a:rPr>
                        <a:t>Máy</a:t>
                      </a:r>
                      <a:r>
                        <a:rPr kumimoji="0" lang="en-US" sz="2800" b="0" i="0" u="none" strike="noStrike" cap="none" normalizeH="0" baseline="0" smtClean="0">
                          <a:ln>
                            <a:noFill/>
                          </a:ln>
                          <a:solidFill>
                            <a:schemeClr val="accent2"/>
                          </a:solidFill>
                          <a:effectLst/>
                          <a:latin typeface="Arial" charset="0"/>
                          <a:cs typeface="Arial" charset="0"/>
                        </a:rPr>
                        <a:t> </a:t>
                      </a:r>
                      <a:r>
                        <a:rPr kumimoji="0" lang="en-US" sz="2000" b="0" i="0" u="none" strike="noStrike" cap="none" normalizeH="0" baseline="0" smtClean="0">
                          <a:ln>
                            <a:noFill/>
                          </a:ln>
                          <a:solidFill>
                            <a:schemeClr val="accent2"/>
                          </a:solidFill>
                          <a:effectLst/>
                          <a:latin typeface="Arial" charset="0"/>
                          <a:cs typeface="Arial" charset="0"/>
                        </a:rPr>
                        <a:t>móc,thiết bị,phương tiện giao thông,quần áo,mĩ phẩm,thực phẩm,du lịch….</a:t>
                      </a:r>
                      <a:endParaRPr kumimoji="0" lang="en-US" sz="2800" b="0" i="0" u="none" strike="noStrike" cap="none" normalizeH="0" baseline="0" smtClean="0">
                        <a:ln>
                          <a:noFill/>
                        </a:ln>
                        <a:solidFill>
                          <a:schemeClr val="accent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66" name="Rectangle 26"/>
          <p:cNvSpPr>
            <a:spLocks noChangeArrowheads="1"/>
          </p:cNvSpPr>
          <p:nvPr/>
        </p:nvSpPr>
        <p:spPr bwMode="auto">
          <a:xfrm>
            <a:off x="3200400" y="4919663"/>
            <a:ext cx="5576888" cy="609600"/>
          </a:xfrm>
          <a:prstGeom prst="rect">
            <a:avLst/>
          </a:prstGeom>
          <a:solidFill>
            <a:srgbClr val="CCFF99"/>
          </a:solidFill>
          <a:ln w="9525">
            <a:noFill/>
            <a:miter lim="800000"/>
            <a:headEnd/>
            <a:tailEnd/>
          </a:ln>
        </p:spPr>
        <p:txBody>
          <a:bodyPr wrap="none" anchor="ctr"/>
          <a:lstStyle/>
          <a:p>
            <a:endParaRPr lang="en-US"/>
          </a:p>
        </p:txBody>
      </p:sp>
      <p:sp>
        <p:nvSpPr>
          <p:cNvPr id="10267" name="Rectangle 27"/>
          <p:cNvSpPr>
            <a:spLocks noChangeArrowheads="1"/>
          </p:cNvSpPr>
          <p:nvPr/>
        </p:nvSpPr>
        <p:spPr bwMode="auto">
          <a:xfrm>
            <a:off x="3200400" y="5653088"/>
            <a:ext cx="5591175" cy="685800"/>
          </a:xfrm>
          <a:prstGeom prst="rect">
            <a:avLst/>
          </a:prstGeom>
          <a:solidFill>
            <a:srgbClr val="CCFF99"/>
          </a:solidFill>
          <a:ln w="9525">
            <a:noFill/>
            <a:miter lim="800000"/>
            <a:headEnd/>
            <a:tailEnd/>
          </a:ln>
        </p:spPr>
        <p:txBody>
          <a:bodyPr wrap="none" anchor="ctr"/>
          <a:lstStyle/>
          <a:p>
            <a:endParaRPr lang="en-US"/>
          </a:p>
        </p:txBody>
      </p:sp>
    </p:spTree>
  </p:cSld>
  <p:clrMapOvr>
    <a:masterClrMapping/>
  </p:clrMapOvr>
  <p:transition>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TotalTime>
  <Words>959</Words>
  <Application>Microsoft Office PowerPoint</Application>
  <PresentationFormat>On-screen Show (4:3)</PresentationFormat>
  <Paragraphs>196</Paragraphs>
  <Slides>23</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47</cp:revision>
  <dcterms:created xsi:type="dcterms:W3CDTF">2009-02-18T06:36:59Z</dcterms:created>
  <dcterms:modified xsi:type="dcterms:W3CDTF">2016-06-30T02:33:36Z</dcterms:modified>
</cp:coreProperties>
</file>